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153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57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55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54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6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805" r:id="rId3"/>
    <p:sldMasterId id="2147483806" r:id="rId4"/>
    <p:sldMasterId id="2147483807" r:id="rId5"/>
    <p:sldMasterId id="2147483808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y="5143500" cx="9144000"/>
  <p:notesSz cx="6858000" cy="9144000"/>
  <p:embeddedFontLst>
    <p:embeddedFont>
      <p:font typeface="Proxima Nova"/>
      <p:regular r:id="rId22"/>
      <p:bold r:id="rId23"/>
      <p:italic r:id="rId24"/>
      <p:boldItalic r:id="rId25"/>
    </p:embeddedFont>
    <p:embeddedFont>
      <p:font typeface="Merriweather Light"/>
      <p:regular r:id="rId26"/>
      <p:bold r:id="rId27"/>
      <p:italic r:id="rId28"/>
      <p:boldItalic r:id="rId29"/>
    </p:embeddedFont>
    <p:embeddedFont>
      <p:font typeface="Montserrat"/>
      <p:regular r:id="rId30"/>
      <p:bold r:id="rId31"/>
      <p:italic r:id="rId32"/>
      <p:boldItalic r:id="rId33"/>
    </p:embeddedFont>
    <p:embeddedFont>
      <p:font typeface="Open Sans SemiBold"/>
      <p:regular r:id="rId34"/>
      <p:bold r:id="rId35"/>
      <p:italic r:id="rId36"/>
      <p:boldItalic r:id="rId37"/>
    </p:embeddedFont>
    <p:embeddedFont>
      <p:font typeface="Vidaloka"/>
      <p:regular r:id="rId38"/>
    </p:embeddedFont>
    <p:embeddedFont>
      <p:font typeface="Russo One"/>
      <p:regular r:id="rId39"/>
    </p:embeddedFont>
    <p:embeddedFont>
      <p:font typeface="Proxima Nova Semibold"/>
      <p:regular r:id="rId40"/>
      <p:bold r:id="rId41"/>
      <p:boldItalic r:id="rId42"/>
    </p:embeddedFont>
    <p:embeddedFont>
      <p:font typeface="Mako"/>
      <p:regular r:id="rId43"/>
    </p:embeddedFont>
    <p:embeddedFont>
      <p:font typeface="Crimson Text"/>
      <p:regular r:id="rId44"/>
      <p:bold r:id="rId45"/>
      <p:italic r:id="rId46"/>
      <p:boldItalic r:id="rId47"/>
    </p:embeddedFont>
    <p:embeddedFont>
      <p:font typeface="Open Sans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roximaNovaSemibold-regular.fntdata"/><Relationship Id="rId42" Type="http://schemas.openxmlformats.org/officeDocument/2006/relationships/font" Target="fonts/ProximaNovaSemibold-boldItalic.fntdata"/><Relationship Id="rId41" Type="http://schemas.openxmlformats.org/officeDocument/2006/relationships/font" Target="fonts/ProximaNovaSemibold-bold.fntdata"/><Relationship Id="rId44" Type="http://schemas.openxmlformats.org/officeDocument/2006/relationships/font" Target="fonts/CrimsonText-regular.fntdata"/><Relationship Id="rId43" Type="http://schemas.openxmlformats.org/officeDocument/2006/relationships/font" Target="fonts/Mako-regular.fntdata"/><Relationship Id="rId46" Type="http://schemas.openxmlformats.org/officeDocument/2006/relationships/font" Target="fonts/CrimsonText-italic.fntdata"/><Relationship Id="rId45" Type="http://schemas.openxmlformats.org/officeDocument/2006/relationships/font" Target="fonts/CrimsonText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48" Type="http://schemas.openxmlformats.org/officeDocument/2006/relationships/font" Target="fonts/OpenSans-regular.fntdata"/><Relationship Id="rId47" Type="http://schemas.openxmlformats.org/officeDocument/2006/relationships/font" Target="fonts/CrimsonText-boldItalic.fntdata"/><Relationship Id="rId49" Type="http://schemas.openxmlformats.org/officeDocument/2006/relationships/font" Target="fonts/OpenSans-bold.fntdata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Montserrat-bold.fntdata"/><Relationship Id="rId30" Type="http://schemas.openxmlformats.org/officeDocument/2006/relationships/font" Target="fonts/Montserrat-regular.fntdata"/><Relationship Id="rId33" Type="http://schemas.openxmlformats.org/officeDocument/2006/relationships/font" Target="fonts/Montserrat-boldItalic.fntdata"/><Relationship Id="rId32" Type="http://schemas.openxmlformats.org/officeDocument/2006/relationships/font" Target="fonts/Montserrat-italic.fntdata"/><Relationship Id="rId35" Type="http://schemas.openxmlformats.org/officeDocument/2006/relationships/font" Target="fonts/OpenSansSemiBold-bold.fntdata"/><Relationship Id="rId34" Type="http://schemas.openxmlformats.org/officeDocument/2006/relationships/font" Target="fonts/OpenSansSemiBold-regular.fntdata"/><Relationship Id="rId37" Type="http://schemas.openxmlformats.org/officeDocument/2006/relationships/font" Target="fonts/OpenSansSemiBold-boldItalic.fntdata"/><Relationship Id="rId36" Type="http://schemas.openxmlformats.org/officeDocument/2006/relationships/font" Target="fonts/OpenSansSemiBold-italic.fntdata"/><Relationship Id="rId39" Type="http://schemas.openxmlformats.org/officeDocument/2006/relationships/font" Target="fonts/RussoOne-regular.fntdata"/><Relationship Id="rId38" Type="http://schemas.openxmlformats.org/officeDocument/2006/relationships/font" Target="fonts/Vidaloka-regular.fntdata"/><Relationship Id="rId20" Type="http://schemas.openxmlformats.org/officeDocument/2006/relationships/slide" Target="slides/slide13.xml"/><Relationship Id="rId22" Type="http://schemas.openxmlformats.org/officeDocument/2006/relationships/font" Target="fonts/ProximaNova-regular.fntdata"/><Relationship Id="rId21" Type="http://schemas.openxmlformats.org/officeDocument/2006/relationships/slide" Target="slides/slide14.xml"/><Relationship Id="rId24" Type="http://schemas.openxmlformats.org/officeDocument/2006/relationships/font" Target="fonts/ProximaNova-italic.fntdata"/><Relationship Id="rId23" Type="http://schemas.openxmlformats.org/officeDocument/2006/relationships/font" Target="fonts/ProximaNova-bold.fntdata"/><Relationship Id="rId26" Type="http://schemas.openxmlformats.org/officeDocument/2006/relationships/font" Target="fonts/MerriweatherLight-regular.fntdata"/><Relationship Id="rId25" Type="http://schemas.openxmlformats.org/officeDocument/2006/relationships/font" Target="fonts/ProximaNova-boldItalic.fntdata"/><Relationship Id="rId28" Type="http://schemas.openxmlformats.org/officeDocument/2006/relationships/font" Target="fonts/MerriweatherLight-italic.fntdata"/><Relationship Id="rId27" Type="http://schemas.openxmlformats.org/officeDocument/2006/relationships/font" Target="fonts/MerriweatherLight-bold.fntdata"/><Relationship Id="rId29" Type="http://schemas.openxmlformats.org/officeDocument/2006/relationships/font" Target="fonts/MerriweatherLight-boldItalic.fntdata"/><Relationship Id="rId51" Type="http://schemas.openxmlformats.org/officeDocument/2006/relationships/font" Target="fonts/OpenSans-boldItalic.fntdata"/><Relationship Id="rId50" Type="http://schemas.openxmlformats.org/officeDocument/2006/relationships/font" Target="fonts/OpenSans-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8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0" name="Google Shape;140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2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g5f0451d314a383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4" name="Google Shape;1514;g5f0451d314a383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하지만 진짜 이미지와 DNG 이미지의 content를 항상 구분가능하지는 않기에, high-pass filtering을 적용해 이미지의 content를 억제한 후 이미지 residual의 차이를 조사하는 것이 합리적임.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본 논문에서는 1차 미분 operator을 사용해 이미지의 residual을 구함.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0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g5f0451d314a3834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2" name="Google Shape;1522;g5f0451d314a383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하지만 진짜 이미지와 DNG 이미지의 content를 항상 구분가능하지는 않기에, high-pass filtering을 적용해 이미지의 content를 억제한 후 이미지 residual의 차이를 조사하는 것이 합리적임.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본 논문에서는 1차 미분 operator을 사용해 이미지의 residual을 구함.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g2056b08a36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1" name="Google Shape;1531;g2056b08a36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7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g20877c78a7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9" name="Google Shape;1539;g20877c78a7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3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g204fb5edc56_0_29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5" name="Google Shape;1545;g204fb5edc56_0_29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4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g204fb5edc56_0_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6" name="Google Shape;1406;g204fb5edc56_0_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3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" name="Google Shape;1414;g1f03eb155f0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5" name="Google Shape;1415;g1f03eb155f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데이터(이미지)의 분포를 파악해 있을법한 이미지를 생성.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있을 법한 사진은 확률이 높을수록 잘 만들어짐.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g204fb5edc56_0_1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8" name="Google Shape;1428;g204fb5edc56_0_1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6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g1f161bd7fd5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8" name="Google Shape;1478;g1f161bd7fd5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2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g1f46be2236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4" name="Google Shape;1484;g1f46be2236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g1f46be2236b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0" name="Google Shape;1490;g1f46be2236b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4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g2081fd0939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6" name="Google Shape;1496;g2081fd0939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3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g211706312f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5" name="Google Shape;1505;g211706312f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1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68" name="Google Shape;68;p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" name="Google Shape;69;p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102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06" name="Google Shape;906;p102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7" name="Google Shape;907;p102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08" name="Google Shape;908;p10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9" name="Google Shape;909;p102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0" name="Google Shape;910;p10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1" name="Google Shape;911;p102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3" name="Google Shape;913;p10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4" name="Google Shape;914;p10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6" name="Google Shape;916;p10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7" name="Google Shape;917;p10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8" name="Google Shape;918;p104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9" name="Google Shape;919;p104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1" name="Google Shape;921;p10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2" name="Google Shape;922;p10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3" name="Google Shape;923;p105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5" name="Google Shape;925;p10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6" name="Google Shape;926;p10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7" name="Google Shape;927;p10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8" name="Google Shape;928;p10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9" name="Google Shape;929;p10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0" name="Google Shape;930;p10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108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36" name="Google Shape;936;p108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937" name="Google Shape;937;p10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8" name="Google Shape;938;p108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9" name="Google Shape;939;p10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0" name="Google Shape;940;p108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109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43" name="Google Shape;943;p109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944" name="Google Shape;944;p109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45" name="Google Shape;945;p10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6" name="Google Shape;946;p10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7" name="Google Shape;947;p109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8" name="Google Shape;948;p109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110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51" name="Google Shape;951;p110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952" name="Google Shape;952;p11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3" name="Google Shape;953;p11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4" name="Google Shape;954;p110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111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57" name="Google Shape;957;p111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58" name="Google Shape;958;p111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9" name="Google Shape;959;p111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60" name="Google Shape;960;p111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61" name="Google Shape;961;p1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2" name="Google Shape;962;p1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3" name="Google Shape;963;p111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11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966" name="Google Shape;966;p11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7" name="Google Shape;967;p11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113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70" name="Google Shape;970;p113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971" name="Google Shape;971;p113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972" name="Google Shape;972;p1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3" name="Google Shape;973;p1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114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976" name="Google Shape;976;p1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7" name="Google Shape;977;p1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8" name="Google Shape;978;p114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9" name="Google Shape;979;p114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115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2" name="Google Shape;982;p115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983" name="Google Shape;983;p1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4" name="Google Shape;984;p1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5" name="Google Shape;985;p115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16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988" name="Google Shape;988;p1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9" name="Google Shape;989;p1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0" name="Google Shape;990;p116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117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93" name="Google Shape;993;p117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994" name="Google Shape;994;p1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5" name="Google Shape;995;p1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6" name="Google Shape;996;p11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7" name="Google Shape;997;p11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119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01" name="Google Shape;1001;p119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02" name="Google Shape;1002;p119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3" name="Google Shape;1003;p119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04" name="Google Shape;1004;p119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5" name="Google Shape;1005;p119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06" name="Google Shape;1006;p119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7" name="Google Shape;1007;p119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08" name="Google Shape;1008;p119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9" name="Google Shape;1009;p119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10" name="Google Shape;1010;p119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11" name="Google Shape;1011;p119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12" name="Google Shape;1012;p119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1013" name="Google Shape;1013;p11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4" name="Google Shape;1014;p11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p120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17" name="Google Shape;1017;p120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18" name="Google Shape;1018;p120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9" name="Google Shape;1019;p120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20" name="Google Shape;1020;p120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21" name="Google Shape;1021;p120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2" name="Google Shape;1022;p120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23" name="Google Shape;1023;p120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24" name="Google Shape;1024;p120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5" name="Google Shape;1025;p120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26" name="Google Shape;1026;p120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27" name="Google Shape;1027;p120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8" name="Google Shape;1028;p120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29" name="Google Shape;1029;p120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30" name="Google Shape;1030;p120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1" name="Google Shape;1031;p120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32" name="Google Shape;1032;p120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33" name="Google Shape;1033;p120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4" name="Google Shape;1034;p120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35" name="Google Shape;1035;p12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6" name="Google Shape;1036;p12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7" name="Google Shape;1037;p12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8" name="Google Shape;1038;p12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121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041" name="Google Shape;1041;p121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042" name="Google Shape;1042;p1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3" name="Google Shape;1043;p1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122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046" name="Google Shape;1046;p122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047" name="Google Shape;1047;p1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8" name="Google Shape;1048;p1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9" name="Google Shape;1049;p12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0" name="Google Shape;1050;p12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76" name="Google Shape;76;p13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78" name="Google Shape;78;p13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0" name="Google Shape;80;p13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2" name="Google Shape;82;p13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87" name="Google Shape;87;p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23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053" name="Google Shape;1053;p123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54" name="Google Shape;1054;p1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5" name="Google Shape;1055;p1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6" name="Google Shape;1056;p12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7" name="Google Shape;1057;p12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1058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124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060" name="Google Shape;1060;p124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061" name="Google Shape;1061;p12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2" name="Google Shape;1062;p12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125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065" name="Google Shape;1065;p125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066" name="Google Shape;1066;p12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7" name="Google Shape;1067;p12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8" name="Google Shape;1068;p12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9" name="Google Shape;1069;p12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0" name="Google Shape;1070;p12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1" name="Google Shape;1071;p12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126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74" name="Google Shape;1074;p126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075" name="Google Shape;1075;p126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076" name="Google Shape;1076;p126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7" name="Google Shape;1077;p126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8" name="Google Shape;1078;p126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9" name="Google Shape;1079;p126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2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82" name="Google Shape;1082;p12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3" name="Google Shape;1083;p12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4" name="Google Shape;1084;p127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6" name="Google Shape;1086;p12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7" name="Google Shape;1087;p12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8" name="Google Shape;1088;p12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9" name="Google Shape;1089;p12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0" name="Google Shape;1090;p12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1" name="Google Shape;1091;p12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2" name="Google Shape;1092;p12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129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95" name="Google Shape;1095;p129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96" name="Google Shape;1096;p129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7" name="Google Shape;1097;p129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98" name="Google Shape;1098;p129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9" name="Google Shape;1099;p129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100" name="Google Shape;1100;p129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1" name="Google Shape;1101;p129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102" name="Google Shape;1102;p129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03" name="Google Shape;1103;p12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4" name="Google Shape;1104;p12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06" name="Google Shape;1106;p13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7" name="Google Shape;1107;p13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8" name="Google Shape;1108;p13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9" name="Google Shape;1109;p13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0" name="Google Shape;1110;p130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p131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13" name="Google Shape;1113;p131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114" name="Google Shape;1114;p13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5" name="Google Shape;1115;p13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6" name="Google Shape;1116;p13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7" name="Google Shape;1117;p13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1118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p132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20" name="Google Shape;1120;p132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121" name="Google Shape;1121;p132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22" name="Google Shape;1122;p13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3" name="Google Shape;1123;p13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4" name="Google Shape;1124;p132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" name="Google Shape;91;p14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4" name="Google Shape;94;p14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5" name="Google Shape;95;p14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4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7" name="Google Shape;97;p14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4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0" name="Google Shape;100;p14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4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3" name="Google Shape;103;p14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4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" name="Google Shape;106;p14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4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9" name="Google Shape;109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" name="Google Shape;111;p1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Google Shape;112;p1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133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27" name="Google Shape;1127;p133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128" name="Google Shape;1128;p133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29" name="Google Shape;1129;p1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0" name="Google Shape;1130;p1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1" name="Google Shape;1131;p13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2" name="Google Shape;1132;p13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3" name="Google Shape;1133;p13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4" name="Google Shape;1134;p13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134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37" name="Google Shape;1137;p134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138" name="Google Shape;1138;p13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9" name="Google Shape;1139;p13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0" name="Google Shape;1140;p134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p135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43" name="Google Shape;1143;p135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144" name="Google Shape;1144;p13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5" name="Google Shape;1145;p13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6" name="Google Shape;1146;p13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7" name="Google Shape;1147;p13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8" name="Google Shape;1148;p13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9" name="Google Shape;1149;p13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p136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52" name="Google Shape;1152;p136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3" name="Google Shape;1153;p136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54" name="Google Shape;1154;p136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5" name="Google Shape;1155;p136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56" name="Google Shape;1156;p136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7" name="Google Shape;1157;p136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158" name="Google Shape;1158;p13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9" name="Google Shape;1159;p13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137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62" name="Google Shape;1162;p137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3" name="Google Shape;1163;p137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64" name="Google Shape;1164;p137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5" name="Google Shape;1165;p137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66" name="Google Shape;1166;p137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7" name="Google Shape;1167;p137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168" name="Google Shape;1168;p137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69" name="Google Shape;1169;p137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0" name="Google Shape;1170;p137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71" name="Google Shape;1171;p137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2" name="Google Shape;1172;p137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73" name="Google Shape;1173;p137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74" name="Google Shape;1174;p13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5" name="Google Shape;1175;p13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6" name="Google Shape;1176;p13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7" name="Google Shape;1177;p13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1178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p138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80" name="Google Shape;1180;p138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1" name="Google Shape;1181;p138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82" name="Google Shape;1182;p138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3" name="Google Shape;1183;p138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84" name="Google Shape;1184;p138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5" name="Google Shape;1185;p138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86" name="Google Shape;1186;p138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7" name="Google Shape;1187;p138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88" name="Google Shape;1188;p138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9" name="Google Shape;1189;p138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90" name="Google Shape;1190;p138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1" name="Google Shape;1191;p138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192" name="Google Shape;1192;p13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3" name="Google Shape;1193;p13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139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96" name="Google Shape;1196;p139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7" name="Google Shape;1197;p139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98" name="Google Shape;1198;p139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9" name="Google Shape;1199;p139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00" name="Google Shape;1200;p139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1" name="Google Shape;1201;p139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02" name="Google Shape;1202;p139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3" name="Google Shape;1203;p139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04" name="Google Shape;1204;p139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5" name="Google Shape;1205;p139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206" name="Google Shape;1206;p13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7" name="Google Shape;1207;p13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8" name="Google Shape;1208;p13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9" name="Google Shape;1209;p13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1210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140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1212" name="Google Shape;1212;p1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3" name="Google Shape;1213;p1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4" name="Google Shape;1214;p14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5" name="Google Shape;1215;p14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6" name="Google Shape;1216;p14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7" name="Google Shape;1217;p14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141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20" name="Google Shape;1220;p141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1" name="Google Shape;1221;p141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22" name="Google Shape;1222;p141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3" name="Google Shape;1223;p141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24" name="Google Shape;1224;p141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5" name="Google Shape;1225;p141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26" name="Google Shape;1226;p141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7" name="Google Shape;1227;p141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228" name="Google Shape;1228;p14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9" name="Google Shape;1229;p14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p142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32" name="Google Shape;1232;p142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3" name="Google Shape;1233;p142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34" name="Google Shape;1234;p142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5" name="Google Shape;1235;p142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36" name="Google Shape;1236;p142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7" name="Google Shape;1237;p142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238" name="Google Shape;1238;p14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9" name="Google Shape;1239;p14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0" name="Google Shape;1240;p142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15" name="Google Shape;115;p15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6" name="Google Shape;116;p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2" name="Google Shape;1242;p14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3" name="Google Shape;1243;p14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4" name="Google Shape;1244;p14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5" name="Google Shape;1245;p14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6" name="Google Shape;1246;p14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7" name="Google Shape;1247;p14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48" name="Google Shape;1248;p143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49" name="Google Shape;1249;p143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50" name="Google Shape;1250;p143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1" name="Google Shape;1251;p143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52" name="Google Shape;1252;p143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3" name="Google Shape;1253;p143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54" name="Google Shape;1254;p143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5" name="Google Shape;1255;p143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56" name="Google Shape;1256;p143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7" name="Google Shape;1257;p143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58" name="Google Shape;1258;p143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59" name="Google Shape;1259;p143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0" name="Google Shape;1260;p143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144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63" name="Google Shape;1263;p144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264" name="Google Shape;1264;p144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65" name="Google Shape;1265;p144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266" name="Google Shape;1266;p144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67" name="Google Shape;1267;p144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268" name="Google Shape;1268;p144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269" name="Google Shape;1269;p14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0" name="Google Shape;1270;p14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127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145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73" name="Google Shape;1273;p145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4" name="Google Shape;1274;p145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75" name="Google Shape;1275;p145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6" name="Google Shape;1276;p145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77" name="Google Shape;1277;p145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8" name="Google Shape;1278;p145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79" name="Google Shape;1279;p145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0" name="Google Shape;1280;p145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281" name="Google Shape;1281;p14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2" name="Google Shape;1282;p14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4" name="Google Shape;1284;p1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5" name="Google Shape;1285;p1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6" name="Google Shape;1286;p14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7" name="Google Shape;1287;p14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8" name="Google Shape;1288;p14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9" name="Google Shape;1289;p14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90" name="Google Shape;1290;p146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91" name="Google Shape;1291;p146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2" name="Google Shape;1292;p146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93" name="Google Shape;1293;p146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4" name="Google Shape;1294;p146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295" name="Google Shape;1295;p146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96" name="Google Shape;1296;p146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1297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p147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299" name="Google Shape;1299;p147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0" name="Google Shape;1300;p147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301" name="Google Shape;1301;p147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2" name="Google Shape;1302;p147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303" name="Google Shape;1303;p147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04" name="Google Shape;1304;p14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5" name="Google Shape;1305;p14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48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08" name="Google Shape;1308;p148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9" name="Google Shape;1309;p148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10" name="Google Shape;1310;p148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1" name="Google Shape;1311;p148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12" name="Google Shape;1312;p148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13" name="Google Shape;1313;p1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4" name="Google Shape;1314;p1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5" name="Google Shape;1315;p14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6" name="Google Shape;1316;p14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7" name="Google Shape;1317;p14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18" name="Google Shape;1318;p148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319" name="Google Shape;1319;p148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320" name="Google Shape;1320;p148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132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p149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23" name="Google Shape;1323;p149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24" name="Google Shape;1324;p14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5" name="Google Shape;1325;p14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1326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p150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1328" name="Google Shape;1328;p150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1329" name="Google Shape;1329;p1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0" name="Google Shape;1330;p1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133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p151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3" name="Google Shape;1333;p151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334" name="Google Shape;1334;p1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5" name="Google Shape;1335;p1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6" name="Google Shape;1336;p151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1337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38" name="Google Shape;1338;p1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9" name="Google Shape;1339;p1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0" name="Google Shape;1340;p15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1" name="Google Shape;1341;p15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2" name="Google Shape;1342;p15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3" name="Google Shape;1343;p15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44" name="Google Shape;1344;p152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345" name="Google Shape;1345;p152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346" name="Google Shape;1346;p152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20" name="Google Shape;120;p16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21" name="Google Shape;121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" name="Google Shape;122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1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1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1347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p153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49" name="Google Shape;1349;p153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0" name="Google Shape;1350;p153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51" name="Google Shape;1351;p153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2" name="Google Shape;1352;p153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353" name="Google Shape;1353;p1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4" name="Google Shape;1354;p1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154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357" name="Google Shape;1357;p154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58" name="Google Shape;1358;p154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9" name="Google Shape;1359;p154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60" name="Google Shape;1360;p154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1" name="Google Shape;1361;p154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62" name="Google Shape;1362;p154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63" name="Google Shape;1363;p15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4" name="Google Shape;1364;p15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5" name="Google Shape;1365;p15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6" name="Google Shape;1366;p15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1367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p155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69" name="Google Shape;1369;p155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0" name="Google Shape;1370;p155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71" name="Google Shape;1371;p15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2" name="Google Shape;1372;p155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3" name="Google Shape;1373;p15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4" name="Google Shape;1374;p155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1375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76" name="Google Shape;1376;p15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7" name="Google Shape;1377;p15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1378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79" name="Google Shape;1379;p15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0" name="Google Shape;1380;p15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1" name="Google Shape;1381;p157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2" name="Google Shape;1382;p157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84" name="Google Shape;1384;p15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5" name="Google Shape;1385;p15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6" name="Google Shape;1386;p158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1387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88" name="Google Shape;1388;p15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9" name="Google Shape;1389;p15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0" name="Google Shape;1390;p15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1" name="Google Shape;1391;p15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2" name="Google Shape;1392;p15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3" name="Google Shape;1393;p15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27" name="Google Shape;127;p17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28" name="Google Shape;128;p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" name="Google Shape;129;p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34" name="Google Shape;134;p18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35" name="Google Shape;135;p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39" name="Google Shape;139;p19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40" name="Google Shape;140;p1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" name="Google Shape;141;p1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" name="Google Shape;142;p1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" name="Google Shape;143;p1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" name="Google Shape;144;p1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" name="Google Shape;145;p1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8" name="Google Shape;148;p20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49" name="Google Shape;149;p20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50" name="Google Shape;150;p20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" name="Google Shape;151;p20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20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20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9" name="Google Shape;19;p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" name="Google Shape;20;p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" name="Google Shape;21;p3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" name="Google Shape;22;p3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56" name="Google Shape;156;p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21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0" name="Google Shape;160;p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Google Shape;161;p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2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2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Google Shape;164;p2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2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6" name="Google Shape;166;p2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9" name="Google Shape;169;p23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70" name="Google Shape;170;p23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23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72" name="Google Shape;172;p23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3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74" name="Google Shape;174;p23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23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76" name="Google Shape;176;p23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77" name="Google Shape;177;p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" name="Google Shape;178;p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2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2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" name="Google Shape;182;p2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2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4" name="Google Shape;184;p24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7" name="Google Shape;187;p25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88" name="Google Shape;188;p2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2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2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1" name="Google Shape;191;p2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4" name="Google Shape;194;p26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95" name="Google Shape;195;p26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96" name="Google Shape;196;p2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2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26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1" name="Google Shape;201;p27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202" name="Google Shape;202;p27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03" name="Google Shape;203;p2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4" name="Google Shape;204;p2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2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" name="Google Shape;206;p2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" name="Google Shape;207;p2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2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1" name="Google Shape;211;p28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12" name="Google Shape;212;p2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2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" name="Google Shape;214;p28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7" name="Google Shape;217;p29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18" name="Google Shape;218;p2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" name="Google Shape;219;p2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0" name="Google Shape;220;p2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2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2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" name="Google Shape;223;p2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26" name="Google Shape;226;p30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30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28" name="Google Shape;228;p30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30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0" name="Google Shape;230;p30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30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32" name="Google Shape;232;p3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3" name="Google Shape;233;p3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26" name="Google Shape;26;p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" name="Google Shape;27;p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" name="Google Shape;28;p4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1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6" name="Google Shape;236;p31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31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38" name="Google Shape;238;p31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31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0" name="Google Shape;240;p31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31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242" name="Google Shape;242;p31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3" name="Google Shape;243;p31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31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5" name="Google Shape;245;p31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31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47" name="Google Shape;247;p31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48" name="Google Shape;248;p3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" name="Google Shape;249;p3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" name="Google Shape;250;p3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" name="Google Shape;251;p3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2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4" name="Google Shape;254;p32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32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6" name="Google Shape;256;p32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32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8" name="Google Shape;258;p32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32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60" name="Google Shape;260;p32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32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62" name="Google Shape;262;p32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32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64" name="Google Shape;264;p32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32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66" name="Google Shape;266;p3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7" name="Google Shape;267;p3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3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0" name="Google Shape;270;p33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33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2" name="Google Shape;272;p33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33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4" name="Google Shape;274;p33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33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6" name="Google Shape;276;p33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33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8" name="Google Shape;278;p33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33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80" name="Google Shape;280;p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1" name="Google Shape;281;p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2" name="Google Shape;282;p3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3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4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286" name="Google Shape;286;p3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7" name="Google Shape;287;p3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" name="Google Shape;288;p3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" name="Google Shape;289;p3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0" name="Google Shape;290;p3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1" name="Google Shape;291;p3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5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4" name="Google Shape;294;p35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35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6" name="Google Shape;296;p35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35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8" name="Google Shape;298;p35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35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0" name="Google Shape;300;p35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35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02" name="Google Shape;302;p3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3" name="Google Shape;303;p3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6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6" name="Google Shape;306;p36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36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8" name="Google Shape;308;p36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9" name="Google Shape;309;p36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10" name="Google Shape;310;p36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36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12" name="Google Shape;312;p3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3" name="Google Shape;313;p3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4" name="Google Shape;314;p36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" name="Google Shape;316;p3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7" name="Google Shape;317;p3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8" name="Google Shape;318;p3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" name="Google Shape;319;p3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" name="Google Shape;320;p3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" name="Google Shape;321;p3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2" name="Google Shape;322;p37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3" name="Google Shape;323;p37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24" name="Google Shape;324;p37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5" name="Google Shape;325;p37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26" name="Google Shape;326;p37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" name="Google Shape;327;p37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28" name="Google Shape;328;p37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37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30" name="Google Shape;330;p37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37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2" name="Google Shape;332;p37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3" name="Google Shape;333;p37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4" name="Google Shape;334;p37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8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37" name="Google Shape;337;p38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38" name="Google Shape;338;p38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39" name="Google Shape;339;p38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40" name="Google Shape;340;p38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1" name="Google Shape;341;p38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42" name="Google Shape;342;p38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43" name="Google Shape;343;p3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" name="Google Shape;344;p3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9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7" name="Google Shape;347;p39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8" name="Google Shape;348;p39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9" name="Google Shape;349;p39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0" name="Google Shape;350;p39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51" name="Google Shape;351;p39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" name="Google Shape;352;p39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53" name="Google Shape;353;p39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39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55" name="Google Shape;355;p3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6" name="Google Shape;356;p3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8" name="Google Shape;358;p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" name="Google Shape;359;p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" name="Google Shape;360;p4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" name="Google Shape;361;p4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2" name="Google Shape;362;p4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3" name="Google Shape;363;p4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4" name="Google Shape;364;p40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65" name="Google Shape;365;p40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6" name="Google Shape;366;p40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67" name="Google Shape;367;p40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8" name="Google Shape;368;p40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369" name="Google Shape;369;p40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70" name="Google Shape;370;p40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5" name="Google Shape;35;p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" name="Google Shape;36;p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" name="Google Shape;37;p5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1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73" name="Google Shape;373;p41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41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75" name="Google Shape;375;p41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41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77" name="Google Shape;377;p41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78" name="Google Shape;378;p4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9" name="Google Shape;379;p4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2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2" name="Google Shape;382;p42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3" name="Google Shape;383;p42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4" name="Google Shape;384;p42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5" name="Google Shape;385;p42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6" name="Google Shape;386;p42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87" name="Google Shape;387;p4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8" name="Google Shape;388;p4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9" name="Google Shape;389;p4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0" name="Google Shape;390;p4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1" name="Google Shape;391;p4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2" name="Google Shape;392;p42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93" name="Google Shape;393;p42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94" name="Google Shape;394;p42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3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7" name="Google Shape;397;p43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98" name="Google Shape;398;p4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9" name="Google Shape;399;p4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4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402" name="Google Shape;402;p44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403" name="Google Shape;403;p4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4" name="Google Shape;404;p4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5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7" name="Google Shape;407;p45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408" name="Google Shape;408;p4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9" name="Google Shape;409;p4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" name="Google Shape;410;p45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2" name="Google Shape;412;p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3" name="Google Shape;413;p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4" name="Google Shape;414;p4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5" name="Google Shape;415;p4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6" name="Google Shape;416;p4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7" name="Google Shape;417;p4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8" name="Google Shape;418;p46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419" name="Google Shape;419;p46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20" name="Google Shape;420;p46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7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23" name="Google Shape;423;p47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4" name="Google Shape;424;p47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25" name="Google Shape;425;p47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6" name="Google Shape;426;p47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427" name="Google Shape;427;p4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8" name="Google Shape;428;p4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8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431" name="Google Shape;431;p48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32" name="Google Shape;432;p48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3" name="Google Shape;433;p48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34" name="Google Shape;434;p48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5" name="Google Shape;435;p48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36" name="Google Shape;436;p48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37" name="Google Shape;437;p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8" name="Google Shape;438;p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9" name="Google Shape;439;p4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0" name="Google Shape;440;p4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9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43" name="Google Shape;443;p49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4" name="Google Shape;444;p49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45" name="Google Shape;445;p4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6" name="Google Shape;446;p49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7" name="Google Shape;447;p4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8" name="Google Shape;448;p49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0" name="Google Shape;40;p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" name="Google Shape;41;p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5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73" name="Google Shape;473;p55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474" name="Google Shape;474;p5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5" name="Google Shape;475;p55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6" name="Google Shape;476;p5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7" name="Google Shape;477;p55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56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80" name="Google Shape;480;p56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481" name="Google Shape;481;p56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82" name="Google Shape;482;p5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3" name="Google Shape;483;p5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4" name="Google Shape;484;p56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5" name="Google Shape;485;p56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57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88" name="Google Shape;488;p57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489" name="Google Shape;489;p5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0" name="Google Shape;490;p5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1" name="Google Shape;491;p57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58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94" name="Google Shape;494;p58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95" name="Google Shape;495;p58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6" name="Google Shape;496;p58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97" name="Google Shape;497;p58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98" name="Google Shape;498;p5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9" name="Google Shape;499;p5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0" name="Google Shape;500;p58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03" name="Google Shape;503;p5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4" name="Google Shape;504;p5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60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07" name="Google Shape;507;p60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08" name="Google Shape;508;p60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09" name="Google Shape;509;p6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0" name="Google Shape;510;p6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1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513" name="Google Shape;513;p6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4" name="Google Shape;514;p6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5" name="Google Shape;515;p61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6" name="Google Shape;516;p61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6" name="Google Shape;46;p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" name="Google Shape;47;p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62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9" name="Google Shape;519;p62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20" name="Google Shape;520;p6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1" name="Google Shape;521;p6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2" name="Google Shape;522;p62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63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525" name="Google Shape;525;p6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6" name="Google Shape;526;p6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7" name="Google Shape;527;p63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64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30" name="Google Shape;530;p64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531" name="Google Shape;531;p6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2" name="Google Shape;532;p6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3" name="Google Shape;533;p6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4" name="Google Shape;534;p6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66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8" name="Google Shape;538;p66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539" name="Google Shape;539;p66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0" name="Google Shape;540;p66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541" name="Google Shape;541;p66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66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543" name="Google Shape;543;p66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4" name="Google Shape;544;p66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545" name="Google Shape;545;p66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6" name="Google Shape;546;p66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7" name="Google Shape;547;p66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8" name="Google Shape;548;p66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9" name="Google Shape;549;p66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550" name="Google Shape;550;p6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1" name="Google Shape;551;p6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67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54" name="Google Shape;554;p67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555" name="Google Shape;555;p67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6" name="Google Shape;556;p67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57" name="Google Shape;557;p67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558" name="Google Shape;558;p67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9" name="Google Shape;559;p67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0" name="Google Shape;560;p67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561" name="Google Shape;561;p67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2" name="Google Shape;562;p67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3" name="Google Shape;563;p67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564" name="Google Shape;564;p67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67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6" name="Google Shape;566;p67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567" name="Google Shape;567;p67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8" name="Google Shape;568;p67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9" name="Google Shape;569;p67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570" name="Google Shape;570;p67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1" name="Google Shape;571;p67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72" name="Google Shape;572;p6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3" name="Google Shape;573;p6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4" name="Google Shape;574;p6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5" name="Google Shape;575;p6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68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578" name="Google Shape;578;p68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79" name="Google Shape;579;p6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0" name="Google Shape;580;p6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69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583" name="Google Shape;583;p69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84" name="Google Shape;584;p6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5" name="Google Shape;585;p6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6" name="Google Shape;586;p6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7" name="Google Shape;587;p6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70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90" name="Google Shape;590;p70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91" name="Google Shape;591;p7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2" name="Google Shape;592;p7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3" name="Google Shape;593;p7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4" name="Google Shape;594;p7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71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597" name="Google Shape;597;p71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598" name="Google Shape;598;p7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9" name="Google Shape;599;p7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50" name="Google Shape;50;p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" name="Google Shape;51;p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" name="Google Shape;52;p8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" name="Google Shape;53;p8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72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602" name="Google Shape;602;p72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603" name="Google Shape;603;p7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4" name="Google Shape;604;p7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5" name="Google Shape;605;p7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6" name="Google Shape;606;p7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7" name="Google Shape;607;p7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8" name="Google Shape;608;p7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73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1" name="Google Shape;611;p73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612" name="Google Shape;612;p73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13" name="Google Shape;613;p73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73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73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6" name="Google Shape;616;p73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7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619" name="Google Shape;619;p7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0" name="Google Shape;620;p7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1" name="Google Shape;621;p74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3" name="Google Shape;623;p7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4" name="Google Shape;624;p7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5" name="Google Shape;625;p7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6" name="Google Shape;626;p7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7" name="Google Shape;627;p7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8" name="Google Shape;628;p7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9" name="Google Shape;629;p7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76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32" name="Google Shape;632;p76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33" name="Google Shape;633;p76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76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35" name="Google Shape;635;p76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76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37" name="Google Shape;637;p76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76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39" name="Google Shape;639;p76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40" name="Google Shape;640;p7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1" name="Google Shape;641;p7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3" name="Google Shape;643;p7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4" name="Google Shape;644;p7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5" name="Google Shape;645;p7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6" name="Google Shape;646;p7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7" name="Google Shape;647;p77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78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0" name="Google Shape;650;p78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651" name="Google Shape;651;p7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2" name="Google Shape;652;p7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3" name="Google Shape;653;p7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4" name="Google Shape;654;p7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79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57" name="Google Shape;657;p79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658" name="Google Shape;658;p79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59" name="Google Shape;659;p7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0" name="Google Shape;660;p7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1" name="Google Shape;661;p79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80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64" name="Google Shape;664;p80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665" name="Google Shape;665;p80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66" name="Google Shape;666;p8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7" name="Google Shape;667;p8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8" name="Google Shape;668;p8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9" name="Google Shape;669;p8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0" name="Google Shape;670;p8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1" name="Google Shape;671;p8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81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74" name="Google Shape;674;p81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675" name="Google Shape;675;p8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6" name="Google Shape;676;p8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7" name="Google Shape;677;p81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82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80" name="Google Shape;680;p82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681" name="Google Shape;681;p8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2" name="Google Shape;682;p8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3" name="Google Shape;683;p8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4" name="Google Shape;684;p8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5" name="Google Shape;685;p8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6" name="Google Shape;686;p8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83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89" name="Google Shape;689;p83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0" name="Google Shape;690;p83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91" name="Google Shape;691;p83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2" name="Google Shape;692;p83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93" name="Google Shape;693;p83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4" name="Google Shape;694;p83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695" name="Google Shape;695;p8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6" name="Google Shape;696;p8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84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99" name="Google Shape;699;p84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0" name="Google Shape;700;p84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01" name="Google Shape;701;p84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2" name="Google Shape;702;p84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03" name="Google Shape;703;p84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4" name="Google Shape;704;p84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705" name="Google Shape;705;p84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06" name="Google Shape;706;p84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7" name="Google Shape;707;p84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08" name="Google Shape;708;p84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9" name="Google Shape;709;p84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10" name="Google Shape;710;p84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11" name="Google Shape;711;p8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2" name="Google Shape;712;p8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3" name="Google Shape;713;p8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4" name="Google Shape;714;p8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85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17" name="Google Shape;717;p85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8" name="Google Shape;718;p85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19" name="Google Shape;719;p85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0" name="Google Shape;720;p85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21" name="Google Shape;721;p85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2" name="Google Shape;722;p85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23" name="Google Shape;723;p85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4" name="Google Shape;724;p85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25" name="Google Shape;725;p85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6" name="Google Shape;726;p85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27" name="Google Shape;727;p85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8" name="Google Shape;728;p85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729" name="Google Shape;729;p8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0" name="Google Shape;730;p8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86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33" name="Google Shape;733;p86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4" name="Google Shape;734;p86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35" name="Google Shape;735;p86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6" name="Google Shape;736;p86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37" name="Google Shape;737;p86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8" name="Google Shape;738;p86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39" name="Google Shape;739;p86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0" name="Google Shape;740;p86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41" name="Google Shape;741;p86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2" name="Google Shape;742;p86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743" name="Google Shape;743;p8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4" name="Google Shape;744;p8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5" name="Google Shape;745;p8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6" name="Google Shape;746;p8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87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749" name="Google Shape;749;p8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0" name="Google Shape;750;p8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1" name="Google Shape;751;p8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2" name="Google Shape;752;p8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3" name="Google Shape;753;p8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4" name="Google Shape;754;p8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88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57" name="Google Shape;757;p88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88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59" name="Google Shape;759;p88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0" name="Google Shape;760;p88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61" name="Google Shape;761;p88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88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63" name="Google Shape;763;p88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4" name="Google Shape;764;p88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765" name="Google Shape;765;p8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6" name="Google Shape;766;p8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89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69" name="Google Shape;769;p89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0" name="Google Shape;770;p89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71" name="Google Shape;771;p89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2" name="Google Shape;772;p89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73" name="Google Shape;773;p89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89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775" name="Google Shape;775;p8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6" name="Google Shape;776;p8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7" name="Google Shape;777;p89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9" name="Google Shape;779;p9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0" name="Google Shape;780;p9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1" name="Google Shape;781;p9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2" name="Google Shape;782;p9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3" name="Google Shape;783;p9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4" name="Google Shape;784;p9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5" name="Google Shape;785;p90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86" name="Google Shape;786;p90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787" name="Google Shape;787;p90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8" name="Google Shape;788;p90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789" name="Google Shape;789;p90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0" name="Google Shape;790;p90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791" name="Google Shape;791;p90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2" name="Google Shape;792;p90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793" name="Google Shape;793;p90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4" name="Google Shape;794;p90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5" name="Google Shape;795;p90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6" name="Google Shape;796;p90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7" name="Google Shape;797;p90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91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00" name="Google Shape;800;p91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801" name="Google Shape;801;p91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02" name="Google Shape;802;p91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803" name="Google Shape;803;p91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04" name="Google Shape;804;p91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805" name="Google Shape;805;p91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806" name="Google Shape;806;p9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7" name="Google Shape;807;p9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62" name="Google Shape;62;p1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" name="Google Shape;63;p1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" name="Google Shape;64;p10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92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10" name="Google Shape;810;p92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1" name="Google Shape;811;p92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12" name="Google Shape;812;p92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92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14" name="Google Shape;814;p92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92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16" name="Google Shape;816;p92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7" name="Google Shape;817;p92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818" name="Google Shape;818;p9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9" name="Google Shape;819;p9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21" name="Google Shape;821;p9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2" name="Google Shape;822;p9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3" name="Google Shape;823;p9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4" name="Google Shape;824;p9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5" name="Google Shape;825;p9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6" name="Google Shape;826;p9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7" name="Google Shape;827;p93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28" name="Google Shape;828;p93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9" name="Google Shape;829;p93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30" name="Google Shape;830;p93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1" name="Google Shape;831;p93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832" name="Google Shape;832;p93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33" name="Google Shape;833;p93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94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836" name="Google Shape;836;p94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7" name="Google Shape;837;p94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838" name="Google Shape;838;p94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9" name="Google Shape;839;p94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840" name="Google Shape;840;p94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41" name="Google Shape;841;p9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2" name="Google Shape;842;p9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95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45" name="Google Shape;845;p95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6" name="Google Shape;846;p95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47" name="Google Shape;847;p95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8" name="Google Shape;848;p95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49" name="Google Shape;849;p95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50" name="Google Shape;850;p9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1" name="Google Shape;851;p9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2" name="Google Shape;852;p9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3" name="Google Shape;853;p9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4" name="Google Shape;854;p9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5" name="Google Shape;855;p95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856" name="Google Shape;856;p95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857" name="Google Shape;857;p95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96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0" name="Google Shape;860;p96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61" name="Google Shape;861;p9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2" name="Google Shape;862;p9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97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865" name="Google Shape;865;p97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866" name="Google Shape;866;p9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7" name="Google Shape;867;p9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98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70" name="Google Shape;870;p98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871" name="Google Shape;871;p9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2" name="Google Shape;872;p9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3" name="Google Shape;873;p98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75" name="Google Shape;875;p9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6" name="Google Shape;876;p9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7" name="Google Shape;877;p9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8" name="Google Shape;878;p9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9" name="Google Shape;879;p9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0" name="Google Shape;880;p9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1" name="Google Shape;881;p99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882" name="Google Shape;882;p99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883" name="Google Shape;883;p99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100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86" name="Google Shape;886;p100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7" name="Google Shape;887;p100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88" name="Google Shape;888;p100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9" name="Google Shape;889;p100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890" name="Google Shape;890;p10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1" name="Google Shape;891;p10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101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894" name="Google Shape;894;p101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95" name="Google Shape;895;p101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6" name="Google Shape;896;p101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97" name="Google Shape;897;p101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8" name="Google Shape;898;p101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99" name="Google Shape;899;p101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00" name="Google Shape;900;p10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1" name="Google Shape;901;p10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2" name="Google Shape;902;p10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3" name="Google Shape;903;p10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theme" Target="../theme/theme1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92.xml"/><Relationship Id="rId42" Type="http://schemas.openxmlformats.org/officeDocument/2006/relationships/slideLayout" Target="../slideLayouts/slideLayout94.xml"/><Relationship Id="rId41" Type="http://schemas.openxmlformats.org/officeDocument/2006/relationships/slideLayout" Target="../slideLayouts/slideLayout93.xml"/><Relationship Id="rId44" Type="http://schemas.openxmlformats.org/officeDocument/2006/relationships/slideLayout" Target="../slideLayouts/slideLayout96.xml"/><Relationship Id="rId43" Type="http://schemas.openxmlformats.org/officeDocument/2006/relationships/slideLayout" Target="../slideLayouts/slideLayout95.xml"/><Relationship Id="rId46" Type="http://schemas.openxmlformats.org/officeDocument/2006/relationships/slideLayout" Target="../slideLayouts/slideLayout98.xml"/><Relationship Id="rId45" Type="http://schemas.openxmlformats.org/officeDocument/2006/relationships/slideLayout" Target="../slideLayouts/slideLayout97.xml"/><Relationship Id="rId1" Type="http://schemas.openxmlformats.org/officeDocument/2006/relationships/slideLayout" Target="../slideLayouts/slideLayout53.xml"/><Relationship Id="rId2" Type="http://schemas.openxmlformats.org/officeDocument/2006/relationships/slideLayout" Target="../slideLayouts/slideLayout54.xml"/><Relationship Id="rId3" Type="http://schemas.openxmlformats.org/officeDocument/2006/relationships/slideLayout" Target="../slideLayouts/slideLayout55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Relationship Id="rId48" Type="http://schemas.openxmlformats.org/officeDocument/2006/relationships/slideLayout" Target="../slideLayouts/slideLayout100.xml"/><Relationship Id="rId47" Type="http://schemas.openxmlformats.org/officeDocument/2006/relationships/slideLayout" Target="../slideLayouts/slideLayout99.xml"/><Relationship Id="rId49" Type="http://schemas.openxmlformats.org/officeDocument/2006/relationships/slideLayout" Target="../slideLayouts/slideLayout101.xml"/><Relationship Id="rId5" Type="http://schemas.openxmlformats.org/officeDocument/2006/relationships/slideLayout" Target="../slideLayouts/slideLayout57.xml"/><Relationship Id="rId6" Type="http://schemas.openxmlformats.org/officeDocument/2006/relationships/slideLayout" Target="../slideLayouts/slideLayout58.xml"/><Relationship Id="rId7" Type="http://schemas.openxmlformats.org/officeDocument/2006/relationships/slideLayout" Target="../slideLayouts/slideLayout59.xml"/><Relationship Id="rId8" Type="http://schemas.openxmlformats.org/officeDocument/2006/relationships/slideLayout" Target="../slideLayouts/slideLayout60.xml"/><Relationship Id="rId31" Type="http://schemas.openxmlformats.org/officeDocument/2006/relationships/slideLayout" Target="../slideLayouts/slideLayout83.xml"/><Relationship Id="rId30" Type="http://schemas.openxmlformats.org/officeDocument/2006/relationships/slideLayout" Target="../slideLayouts/slideLayout82.xml"/><Relationship Id="rId33" Type="http://schemas.openxmlformats.org/officeDocument/2006/relationships/slideLayout" Target="../slideLayouts/slideLayout85.xml"/><Relationship Id="rId32" Type="http://schemas.openxmlformats.org/officeDocument/2006/relationships/slideLayout" Target="../slideLayouts/slideLayout84.xml"/><Relationship Id="rId35" Type="http://schemas.openxmlformats.org/officeDocument/2006/relationships/slideLayout" Target="../slideLayouts/slideLayout87.xml"/><Relationship Id="rId34" Type="http://schemas.openxmlformats.org/officeDocument/2006/relationships/slideLayout" Target="../slideLayouts/slideLayout86.xml"/><Relationship Id="rId37" Type="http://schemas.openxmlformats.org/officeDocument/2006/relationships/slideLayout" Target="../slideLayouts/slideLayout89.xml"/><Relationship Id="rId36" Type="http://schemas.openxmlformats.org/officeDocument/2006/relationships/slideLayout" Target="../slideLayouts/slideLayout88.xml"/><Relationship Id="rId39" Type="http://schemas.openxmlformats.org/officeDocument/2006/relationships/slideLayout" Target="../slideLayouts/slideLayout91.xml"/><Relationship Id="rId38" Type="http://schemas.openxmlformats.org/officeDocument/2006/relationships/slideLayout" Target="../slideLayouts/slideLayout90.xml"/><Relationship Id="rId20" Type="http://schemas.openxmlformats.org/officeDocument/2006/relationships/slideLayout" Target="../slideLayouts/slideLayout72.xml"/><Relationship Id="rId22" Type="http://schemas.openxmlformats.org/officeDocument/2006/relationships/slideLayout" Target="../slideLayouts/slideLayout74.xml"/><Relationship Id="rId21" Type="http://schemas.openxmlformats.org/officeDocument/2006/relationships/slideLayout" Target="../slideLayouts/slideLayout73.xml"/><Relationship Id="rId24" Type="http://schemas.openxmlformats.org/officeDocument/2006/relationships/slideLayout" Target="../slideLayouts/slideLayout76.xml"/><Relationship Id="rId23" Type="http://schemas.openxmlformats.org/officeDocument/2006/relationships/slideLayout" Target="../slideLayouts/slideLayout75.xml"/><Relationship Id="rId26" Type="http://schemas.openxmlformats.org/officeDocument/2006/relationships/slideLayout" Target="../slideLayouts/slideLayout78.xml"/><Relationship Id="rId25" Type="http://schemas.openxmlformats.org/officeDocument/2006/relationships/slideLayout" Target="../slideLayouts/slideLayout77.xml"/><Relationship Id="rId28" Type="http://schemas.openxmlformats.org/officeDocument/2006/relationships/slideLayout" Target="../slideLayouts/slideLayout80.xml"/><Relationship Id="rId27" Type="http://schemas.openxmlformats.org/officeDocument/2006/relationships/slideLayout" Target="../slideLayouts/slideLayout79.xml"/><Relationship Id="rId29" Type="http://schemas.openxmlformats.org/officeDocument/2006/relationships/slideLayout" Target="../slideLayouts/slideLayout81.xml"/><Relationship Id="rId51" Type="http://schemas.openxmlformats.org/officeDocument/2006/relationships/slideLayout" Target="../slideLayouts/slideLayout103.xml"/><Relationship Id="rId50" Type="http://schemas.openxmlformats.org/officeDocument/2006/relationships/slideLayout" Target="../slideLayouts/slideLayout102.xml"/><Relationship Id="rId53" Type="http://schemas.openxmlformats.org/officeDocument/2006/relationships/theme" Target="../theme/theme4.xml"/><Relationship Id="rId52" Type="http://schemas.openxmlformats.org/officeDocument/2006/relationships/slideLayout" Target="../slideLayouts/slideLayout104.xml"/><Relationship Id="rId11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5.xml"/><Relationship Id="rId12" Type="http://schemas.openxmlformats.org/officeDocument/2006/relationships/slideLayout" Target="../slideLayouts/slideLayout64.xml"/><Relationship Id="rId15" Type="http://schemas.openxmlformats.org/officeDocument/2006/relationships/slideLayout" Target="../slideLayouts/slideLayout67.xml"/><Relationship Id="rId14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69.xml"/><Relationship Id="rId16" Type="http://schemas.openxmlformats.org/officeDocument/2006/relationships/slideLayout" Target="../slideLayouts/slideLayout68.xml"/><Relationship Id="rId19" Type="http://schemas.openxmlformats.org/officeDocument/2006/relationships/slideLayout" Target="../slideLayouts/slideLayout71.xml"/><Relationship Id="rId18" Type="http://schemas.openxmlformats.org/officeDocument/2006/relationships/slideLayout" Target="../slideLayouts/slideLayout70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44.xml"/><Relationship Id="rId42" Type="http://schemas.openxmlformats.org/officeDocument/2006/relationships/slideLayout" Target="../slideLayouts/slideLayout146.xml"/><Relationship Id="rId41" Type="http://schemas.openxmlformats.org/officeDocument/2006/relationships/slideLayout" Target="../slideLayouts/slideLayout145.xml"/><Relationship Id="rId44" Type="http://schemas.openxmlformats.org/officeDocument/2006/relationships/slideLayout" Target="../slideLayouts/slideLayout148.xml"/><Relationship Id="rId43" Type="http://schemas.openxmlformats.org/officeDocument/2006/relationships/slideLayout" Target="../slideLayouts/slideLayout147.xml"/><Relationship Id="rId46" Type="http://schemas.openxmlformats.org/officeDocument/2006/relationships/slideLayout" Target="../slideLayouts/slideLayout150.xml"/><Relationship Id="rId45" Type="http://schemas.openxmlformats.org/officeDocument/2006/relationships/slideLayout" Target="../slideLayouts/slideLayout149.xml"/><Relationship Id="rId1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8.xml"/><Relationship Id="rId9" Type="http://schemas.openxmlformats.org/officeDocument/2006/relationships/slideLayout" Target="../slideLayouts/slideLayout113.xml"/><Relationship Id="rId48" Type="http://schemas.openxmlformats.org/officeDocument/2006/relationships/slideLayout" Target="../slideLayouts/slideLayout152.xml"/><Relationship Id="rId47" Type="http://schemas.openxmlformats.org/officeDocument/2006/relationships/slideLayout" Target="../slideLayouts/slideLayout151.xml"/><Relationship Id="rId49" Type="http://schemas.openxmlformats.org/officeDocument/2006/relationships/slideLayout" Target="../slideLayouts/slideLayout153.xml"/><Relationship Id="rId5" Type="http://schemas.openxmlformats.org/officeDocument/2006/relationships/slideLayout" Target="../slideLayouts/slideLayout109.xml"/><Relationship Id="rId6" Type="http://schemas.openxmlformats.org/officeDocument/2006/relationships/slideLayout" Target="../slideLayouts/slideLayout110.xml"/><Relationship Id="rId7" Type="http://schemas.openxmlformats.org/officeDocument/2006/relationships/slideLayout" Target="../slideLayouts/slideLayout111.xml"/><Relationship Id="rId8" Type="http://schemas.openxmlformats.org/officeDocument/2006/relationships/slideLayout" Target="../slideLayouts/slideLayout112.xml"/><Relationship Id="rId31" Type="http://schemas.openxmlformats.org/officeDocument/2006/relationships/slideLayout" Target="../slideLayouts/slideLayout135.xml"/><Relationship Id="rId30" Type="http://schemas.openxmlformats.org/officeDocument/2006/relationships/slideLayout" Target="../slideLayouts/slideLayout134.xml"/><Relationship Id="rId33" Type="http://schemas.openxmlformats.org/officeDocument/2006/relationships/slideLayout" Target="../slideLayouts/slideLayout137.xml"/><Relationship Id="rId32" Type="http://schemas.openxmlformats.org/officeDocument/2006/relationships/slideLayout" Target="../slideLayouts/slideLayout136.xml"/><Relationship Id="rId35" Type="http://schemas.openxmlformats.org/officeDocument/2006/relationships/slideLayout" Target="../slideLayouts/slideLayout139.xml"/><Relationship Id="rId34" Type="http://schemas.openxmlformats.org/officeDocument/2006/relationships/slideLayout" Target="../slideLayouts/slideLayout138.xml"/><Relationship Id="rId37" Type="http://schemas.openxmlformats.org/officeDocument/2006/relationships/slideLayout" Target="../slideLayouts/slideLayout141.xml"/><Relationship Id="rId36" Type="http://schemas.openxmlformats.org/officeDocument/2006/relationships/slideLayout" Target="../slideLayouts/slideLayout140.xml"/><Relationship Id="rId39" Type="http://schemas.openxmlformats.org/officeDocument/2006/relationships/slideLayout" Target="../slideLayouts/slideLayout143.xml"/><Relationship Id="rId38" Type="http://schemas.openxmlformats.org/officeDocument/2006/relationships/slideLayout" Target="../slideLayouts/slideLayout142.xml"/><Relationship Id="rId20" Type="http://schemas.openxmlformats.org/officeDocument/2006/relationships/slideLayout" Target="../slideLayouts/slideLayout124.xml"/><Relationship Id="rId22" Type="http://schemas.openxmlformats.org/officeDocument/2006/relationships/slideLayout" Target="../slideLayouts/slideLayout126.xml"/><Relationship Id="rId21" Type="http://schemas.openxmlformats.org/officeDocument/2006/relationships/slideLayout" Target="../slideLayouts/slideLayout125.xml"/><Relationship Id="rId24" Type="http://schemas.openxmlformats.org/officeDocument/2006/relationships/slideLayout" Target="../slideLayouts/slideLayout128.xml"/><Relationship Id="rId23" Type="http://schemas.openxmlformats.org/officeDocument/2006/relationships/slideLayout" Target="../slideLayouts/slideLayout127.xml"/><Relationship Id="rId26" Type="http://schemas.openxmlformats.org/officeDocument/2006/relationships/slideLayout" Target="../slideLayouts/slideLayout130.xml"/><Relationship Id="rId25" Type="http://schemas.openxmlformats.org/officeDocument/2006/relationships/slideLayout" Target="../slideLayouts/slideLayout129.xml"/><Relationship Id="rId28" Type="http://schemas.openxmlformats.org/officeDocument/2006/relationships/slideLayout" Target="../slideLayouts/slideLayout132.xml"/><Relationship Id="rId27" Type="http://schemas.openxmlformats.org/officeDocument/2006/relationships/slideLayout" Target="../slideLayouts/slideLayout131.xml"/><Relationship Id="rId29" Type="http://schemas.openxmlformats.org/officeDocument/2006/relationships/slideLayout" Target="../slideLayouts/slideLayout133.xml"/><Relationship Id="rId51" Type="http://schemas.openxmlformats.org/officeDocument/2006/relationships/slideLayout" Target="../slideLayouts/slideLayout155.xml"/><Relationship Id="rId50" Type="http://schemas.openxmlformats.org/officeDocument/2006/relationships/slideLayout" Target="../slideLayouts/slideLayout154.xml"/><Relationship Id="rId53" Type="http://schemas.openxmlformats.org/officeDocument/2006/relationships/theme" Target="../theme/theme2.xml"/><Relationship Id="rId52" Type="http://schemas.openxmlformats.org/officeDocument/2006/relationships/slideLayout" Target="../slideLayouts/slideLayout156.xml"/><Relationship Id="rId11" Type="http://schemas.openxmlformats.org/officeDocument/2006/relationships/slideLayout" Target="../slideLayouts/slideLayout115.xml"/><Relationship Id="rId10" Type="http://schemas.openxmlformats.org/officeDocument/2006/relationships/slideLayout" Target="../slideLayouts/slideLayout114.xml"/><Relationship Id="rId13" Type="http://schemas.openxmlformats.org/officeDocument/2006/relationships/slideLayout" Target="../slideLayouts/slideLayout117.xml"/><Relationship Id="rId12" Type="http://schemas.openxmlformats.org/officeDocument/2006/relationships/slideLayout" Target="../slideLayouts/slideLayout116.xml"/><Relationship Id="rId15" Type="http://schemas.openxmlformats.org/officeDocument/2006/relationships/slideLayout" Target="../slideLayouts/slideLayout119.xml"/><Relationship Id="rId14" Type="http://schemas.openxmlformats.org/officeDocument/2006/relationships/slideLayout" Target="../slideLayouts/slideLayout118.xml"/><Relationship Id="rId17" Type="http://schemas.openxmlformats.org/officeDocument/2006/relationships/slideLayout" Target="../slideLayouts/slideLayout121.xml"/><Relationship Id="rId16" Type="http://schemas.openxmlformats.org/officeDocument/2006/relationships/slideLayout" Target="../slideLayouts/slideLayout120.xml"/><Relationship Id="rId19" Type="http://schemas.openxmlformats.org/officeDocument/2006/relationships/slideLayout" Target="../slideLayouts/slideLayout123.xml"/><Relationship Id="rId18" Type="http://schemas.openxmlformats.org/officeDocument/2006/relationships/slideLayout" Target="../slideLayouts/slideLayout122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7.xml"/><Relationship Id="rId2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5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70" name="Google Shape;470;p54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  <p:sldLayoutId id="2147483713" r:id="rId14"/>
    <p:sldLayoutId id="2147483714" r:id="rId15"/>
    <p:sldLayoutId id="2147483715" r:id="rId16"/>
    <p:sldLayoutId id="2147483716" r:id="rId17"/>
    <p:sldLayoutId id="2147483717" r:id="rId18"/>
    <p:sldLayoutId id="2147483718" r:id="rId19"/>
    <p:sldLayoutId id="2147483719" r:id="rId20"/>
    <p:sldLayoutId id="2147483720" r:id="rId21"/>
    <p:sldLayoutId id="2147483721" r:id="rId22"/>
    <p:sldLayoutId id="2147483722" r:id="rId23"/>
    <p:sldLayoutId id="2147483723" r:id="rId24"/>
    <p:sldLayoutId id="2147483724" r:id="rId25"/>
    <p:sldLayoutId id="2147483725" r:id="rId26"/>
    <p:sldLayoutId id="2147483726" r:id="rId27"/>
    <p:sldLayoutId id="2147483727" r:id="rId28"/>
    <p:sldLayoutId id="2147483728" r:id="rId29"/>
    <p:sldLayoutId id="2147483729" r:id="rId30"/>
    <p:sldLayoutId id="2147483730" r:id="rId31"/>
    <p:sldLayoutId id="2147483731" r:id="rId32"/>
    <p:sldLayoutId id="2147483732" r:id="rId33"/>
    <p:sldLayoutId id="2147483733" r:id="rId34"/>
    <p:sldLayoutId id="2147483734" r:id="rId35"/>
    <p:sldLayoutId id="2147483735" r:id="rId36"/>
    <p:sldLayoutId id="2147483736" r:id="rId37"/>
    <p:sldLayoutId id="2147483737" r:id="rId38"/>
    <p:sldLayoutId id="2147483738" r:id="rId39"/>
    <p:sldLayoutId id="2147483739" r:id="rId40"/>
    <p:sldLayoutId id="2147483740" r:id="rId41"/>
    <p:sldLayoutId id="2147483741" r:id="rId42"/>
    <p:sldLayoutId id="2147483742" r:id="rId43"/>
    <p:sldLayoutId id="2147483743" r:id="rId44"/>
    <p:sldLayoutId id="2147483744" r:id="rId45"/>
    <p:sldLayoutId id="2147483745" r:id="rId46"/>
    <p:sldLayoutId id="2147483746" r:id="rId47"/>
    <p:sldLayoutId id="2147483747" r:id="rId48"/>
    <p:sldLayoutId id="2147483748" r:id="rId49"/>
    <p:sldLayoutId id="2147483749" r:id="rId50"/>
    <p:sldLayoutId id="2147483750" r:id="rId51"/>
    <p:sldLayoutId id="2147483751" r:id="rId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10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33" name="Google Shape;933;p107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6" r:id="rId15"/>
    <p:sldLayoutId id="2147483767" r:id="rId16"/>
    <p:sldLayoutId id="2147483768" r:id="rId17"/>
    <p:sldLayoutId id="2147483769" r:id="rId18"/>
    <p:sldLayoutId id="2147483770" r:id="rId19"/>
    <p:sldLayoutId id="2147483771" r:id="rId20"/>
    <p:sldLayoutId id="2147483772" r:id="rId21"/>
    <p:sldLayoutId id="2147483773" r:id="rId22"/>
    <p:sldLayoutId id="2147483774" r:id="rId23"/>
    <p:sldLayoutId id="2147483775" r:id="rId24"/>
    <p:sldLayoutId id="2147483776" r:id="rId25"/>
    <p:sldLayoutId id="2147483777" r:id="rId26"/>
    <p:sldLayoutId id="2147483778" r:id="rId27"/>
    <p:sldLayoutId id="2147483779" r:id="rId28"/>
    <p:sldLayoutId id="2147483780" r:id="rId29"/>
    <p:sldLayoutId id="2147483781" r:id="rId30"/>
    <p:sldLayoutId id="2147483782" r:id="rId31"/>
    <p:sldLayoutId id="2147483783" r:id="rId32"/>
    <p:sldLayoutId id="2147483784" r:id="rId33"/>
    <p:sldLayoutId id="2147483785" r:id="rId34"/>
    <p:sldLayoutId id="2147483786" r:id="rId35"/>
    <p:sldLayoutId id="2147483787" r:id="rId36"/>
    <p:sldLayoutId id="2147483788" r:id="rId37"/>
    <p:sldLayoutId id="2147483789" r:id="rId38"/>
    <p:sldLayoutId id="2147483790" r:id="rId39"/>
    <p:sldLayoutId id="2147483791" r:id="rId40"/>
    <p:sldLayoutId id="2147483792" r:id="rId41"/>
    <p:sldLayoutId id="2147483793" r:id="rId42"/>
    <p:sldLayoutId id="2147483794" r:id="rId43"/>
    <p:sldLayoutId id="2147483795" r:id="rId44"/>
    <p:sldLayoutId id="2147483796" r:id="rId45"/>
    <p:sldLayoutId id="2147483797" r:id="rId46"/>
    <p:sldLayoutId id="2147483798" r:id="rId47"/>
    <p:sldLayoutId id="2147483799" r:id="rId48"/>
    <p:sldLayoutId id="2147483800" r:id="rId49"/>
    <p:sldLayoutId id="2147483801" r:id="rId50"/>
    <p:sldLayoutId id="2147483802" r:id="rId51"/>
    <p:sldLayoutId id="2147483803" r:id="rId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160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396" name="Google Shape;1396;p160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04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7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8.png"/><Relationship Id="rId5" Type="http://schemas.openxmlformats.org/officeDocument/2006/relationships/hyperlink" Target="https://konradweber.medium.com/?source=post_page-----1dfc408568c4--------------------------------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hyperlink" Target="https://alyshmahell.medium.com/?source=post_page-----8c6ec6c41d03--------------------------------" TargetMode="External"/><Relationship Id="rId5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7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p162"/>
          <p:cNvSpPr txBox="1"/>
          <p:nvPr>
            <p:ph type="ctrTitle"/>
          </p:nvPr>
        </p:nvSpPr>
        <p:spPr>
          <a:xfrm>
            <a:off x="1039975" y="8673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Identification of Deep Network Generated Images Using Disparities in Color Components</a:t>
            </a:r>
            <a:endParaRPr sz="2400"/>
          </a:p>
        </p:txBody>
      </p:sp>
      <p:sp>
        <p:nvSpPr>
          <p:cNvPr id="1403" name="Google Shape;1403;p162"/>
          <p:cNvSpPr txBox="1"/>
          <p:nvPr>
            <p:ph idx="1" type="subTitle"/>
          </p:nvPr>
        </p:nvSpPr>
        <p:spPr>
          <a:xfrm>
            <a:off x="1040000" y="2919900"/>
            <a:ext cx="7064100" cy="4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발표자 : 문경환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5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p171"/>
          <p:cNvSpPr txBox="1"/>
          <p:nvPr/>
        </p:nvSpPr>
        <p:spPr>
          <a:xfrm>
            <a:off x="4569750" y="1822900"/>
            <a:ext cx="43881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진짜 이미지와 DNG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이미지의 각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color component별 히스토그램을 표현.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특정 color component에서 진짜 이미지와 DNG 이미지의 히스토그램이 차이가 많이 남을 확인할 수 있음.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하지만 이미지의 color component에서 항상 확정적으로 content를 구분 가능하지 않음.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7" name="Google Shape;1517;p171"/>
          <p:cNvSpPr txBox="1"/>
          <p:nvPr>
            <p:ph type="title"/>
          </p:nvPr>
        </p:nvSpPr>
        <p:spPr>
          <a:xfrm>
            <a:off x="713225" y="445025"/>
            <a:ext cx="782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from the Perspective of Color</a:t>
            </a:r>
            <a:endParaRPr/>
          </a:p>
        </p:txBody>
      </p:sp>
      <p:cxnSp>
        <p:nvCxnSpPr>
          <p:cNvPr id="1518" name="Google Shape;1518;p171"/>
          <p:cNvCxnSpPr/>
          <p:nvPr/>
        </p:nvCxnSpPr>
        <p:spPr>
          <a:xfrm>
            <a:off x="4623550" y="1069049"/>
            <a:ext cx="0" cy="380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519" name="Google Shape;1519;p1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842" y="1262700"/>
            <a:ext cx="4198525" cy="3367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172"/>
          <p:cNvSpPr txBox="1"/>
          <p:nvPr>
            <p:ph type="title"/>
          </p:nvPr>
        </p:nvSpPr>
        <p:spPr>
          <a:xfrm>
            <a:off x="713225" y="445025"/>
            <a:ext cx="782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from the Perspective of Color</a:t>
            </a:r>
            <a:endParaRPr/>
          </a:p>
        </p:txBody>
      </p:sp>
      <p:cxnSp>
        <p:nvCxnSpPr>
          <p:cNvPr id="1525" name="Google Shape;1525;p172"/>
          <p:cNvCxnSpPr/>
          <p:nvPr/>
        </p:nvCxnSpPr>
        <p:spPr>
          <a:xfrm>
            <a:off x="4623550" y="1069049"/>
            <a:ext cx="0" cy="380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526" name="Google Shape;1526;p1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45947"/>
            <a:ext cx="4264947" cy="3387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7" name="Google Shape;1527;p1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11" y="4557750"/>
            <a:ext cx="4560275" cy="268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28" name="Google Shape;1528;p172"/>
          <p:cNvSpPr txBox="1"/>
          <p:nvPr/>
        </p:nvSpPr>
        <p:spPr>
          <a:xfrm>
            <a:off x="4569750" y="1189456"/>
            <a:ext cx="43881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본 논문에서는 1차 미분 operator을 예로 적용해 이미지의 residual을 구함.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baseline="30000" lang="en"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: 이미지 I의 c 번쨰 구성요소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</a:t>
            </a:r>
            <a:r>
              <a:rPr baseline="30000" lang="en"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: I에 대응되는 residual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본 논문에서는 horizontal 차이면 고려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173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</a:t>
            </a:r>
            <a:endParaRPr/>
          </a:p>
        </p:txBody>
      </p:sp>
      <p:pic>
        <p:nvPicPr>
          <p:cNvPr id="1534" name="Google Shape;1534;p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225" y="3324578"/>
            <a:ext cx="4492564" cy="1385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5" name="Google Shape;1535;p1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539" y="1102652"/>
            <a:ext cx="4500412" cy="22087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6" name="Google Shape;1536;p1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91104" y="1302086"/>
            <a:ext cx="3483478" cy="31987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0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p174"/>
          <p:cNvSpPr txBox="1"/>
          <p:nvPr>
            <p:ph type="title"/>
          </p:nvPr>
        </p:nvSpPr>
        <p:spPr>
          <a:xfrm>
            <a:off x="713225" y="445025"/>
            <a:ext cx="762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improve StarGAN Performance</a:t>
            </a:r>
            <a:endParaRPr/>
          </a:p>
        </p:txBody>
      </p:sp>
      <p:sp>
        <p:nvSpPr>
          <p:cNvPr id="1542" name="Google Shape;1542;p174"/>
          <p:cNvSpPr txBox="1"/>
          <p:nvPr/>
        </p:nvSpPr>
        <p:spPr>
          <a:xfrm>
            <a:off x="694200" y="1552350"/>
            <a:ext cx="79080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L1 regularization을 추가함.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StarGAN의 Generator을 추가해 서로 경쟁하는 형태로 이미지를 생성함.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더욱 많은 데이터셋으로 학습함.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StarGAN에 다른 도메인을 학습할 수 있는 generator과 discriminator을 추가해 더욱 많은 도메인을 학습할 수 있도록함. 나아가 그 도메인을 학습한 generator을 통해 학습하는 최종 generator을 추가함.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Reconstruction 부분을 여러 번 반복하여 도메인의 특징을 학습할 수 있도록함.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46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p175"/>
          <p:cNvSpPr txBox="1"/>
          <p:nvPr/>
        </p:nvSpPr>
        <p:spPr>
          <a:xfrm>
            <a:off x="1917300" y="2002200"/>
            <a:ext cx="53094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200">
                <a:solidFill>
                  <a:srgbClr val="FFFF00"/>
                </a:solidFill>
                <a:latin typeface="Proxima Nova"/>
                <a:ea typeface="Proxima Nova"/>
                <a:cs typeface="Proxima Nova"/>
                <a:sym typeface="Proxima Nova"/>
              </a:rPr>
              <a:t>Q&amp;A</a:t>
            </a:r>
            <a:endParaRPr sz="6200">
              <a:solidFill>
                <a:srgbClr val="FFFF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7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p163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500"/>
              <a:t>Abstract</a:t>
            </a:r>
            <a:r>
              <a:rPr lang="en" sz="3500"/>
              <a:t>	</a:t>
            </a:r>
            <a:endParaRPr/>
          </a:p>
        </p:txBody>
      </p:sp>
      <p:pic>
        <p:nvPicPr>
          <p:cNvPr id="1409" name="Google Shape;1409;p163"/>
          <p:cNvPicPr preferRelativeResize="0"/>
          <p:nvPr/>
        </p:nvPicPr>
        <p:blipFill rotWithShape="1">
          <a:blip r:embed="rId3">
            <a:alphaModFix/>
          </a:blip>
          <a:srcRect b="6799" l="0" r="0" t="-6800"/>
          <a:stretch/>
        </p:blipFill>
        <p:spPr>
          <a:xfrm>
            <a:off x="4422548" y="2684128"/>
            <a:ext cx="4038675" cy="183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0" name="Google Shape;1410;p163"/>
          <p:cNvSpPr txBox="1"/>
          <p:nvPr/>
        </p:nvSpPr>
        <p:spPr>
          <a:xfrm>
            <a:off x="713225" y="1119900"/>
            <a:ext cx="76038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DNG 이미지와 진짜 이미지 간의 차이를 각 color components에 따라 구함.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training-testing data가 이미지 source나 생성 모델, 진짜 이미지만으로의 detection에서 match 되었나 mismatch 되었나와 같은 몇몇 detection situation을 평가함.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GAN 모델이 무엇인지 알 수 없을 때에 좋은 성능을 뽑아냄.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11" name="Google Shape;1411;p1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0497" y="2843653"/>
            <a:ext cx="3579650" cy="171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2" name="Google Shape;1412;p163"/>
          <p:cNvSpPr txBox="1"/>
          <p:nvPr/>
        </p:nvSpPr>
        <p:spPr>
          <a:xfrm>
            <a:off x="2764825" y="4487325"/>
            <a:ext cx="5936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출</a:t>
            </a:r>
            <a:r>
              <a:rPr lang="en" sz="900"/>
              <a:t>처 : </a:t>
            </a:r>
            <a:r>
              <a:rPr lang="en" sz="70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hlinkClick r:id="rId5"/>
              </a:rPr>
              <a:t>Konrad Weber</a:t>
            </a: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, medium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164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500"/>
              <a:t>Generative model</a:t>
            </a:r>
            <a:r>
              <a:rPr lang="en" sz="3500"/>
              <a:t>	</a:t>
            </a:r>
            <a:endParaRPr/>
          </a:p>
        </p:txBody>
      </p:sp>
      <p:pic>
        <p:nvPicPr>
          <p:cNvPr id="1418" name="Google Shape;1418;p1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376" y="1364625"/>
            <a:ext cx="5506800" cy="2741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164"/>
          <p:cNvSpPr txBox="1"/>
          <p:nvPr/>
        </p:nvSpPr>
        <p:spPr>
          <a:xfrm>
            <a:off x="4158000" y="4105950"/>
            <a:ext cx="1742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출처 : </a:t>
            </a:r>
            <a:r>
              <a:rPr lang="en" sz="90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hlinkClick r:id="rId4"/>
              </a:rPr>
              <a:t>Aly Shmahell</a:t>
            </a: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, medium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20" name="Google Shape;1420;p164"/>
          <p:cNvPicPr preferRelativeResize="0"/>
          <p:nvPr/>
        </p:nvPicPr>
        <p:blipFill rotWithShape="1">
          <a:blip r:embed="rId5">
            <a:alphaModFix/>
          </a:blip>
          <a:srcRect b="0" l="0" r="51066" t="0"/>
          <a:stretch/>
        </p:blipFill>
        <p:spPr>
          <a:xfrm>
            <a:off x="6807091" y="2972725"/>
            <a:ext cx="1326751" cy="131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1" name="Google Shape;1421;p164"/>
          <p:cNvPicPr preferRelativeResize="0"/>
          <p:nvPr/>
        </p:nvPicPr>
        <p:blipFill rotWithShape="1">
          <a:blip r:embed="rId5">
            <a:alphaModFix/>
          </a:blip>
          <a:srcRect b="0" l="50087" r="0" t="0"/>
          <a:stretch/>
        </p:blipFill>
        <p:spPr>
          <a:xfrm>
            <a:off x="6793617" y="1122950"/>
            <a:ext cx="1326751" cy="1316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22" name="Google Shape;1422;p164"/>
          <p:cNvCxnSpPr/>
          <p:nvPr/>
        </p:nvCxnSpPr>
        <p:spPr>
          <a:xfrm>
            <a:off x="3523775" y="2069950"/>
            <a:ext cx="3282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23" name="Google Shape;1423;p164"/>
          <p:cNvCxnSpPr/>
          <p:nvPr/>
        </p:nvCxnSpPr>
        <p:spPr>
          <a:xfrm>
            <a:off x="3907100" y="3178100"/>
            <a:ext cx="2885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24" name="Google Shape;1424;p164"/>
          <p:cNvSpPr txBox="1"/>
          <p:nvPr/>
        </p:nvSpPr>
        <p:spPr>
          <a:xfrm>
            <a:off x="1450625" y="1123025"/>
            <a:ext cx="401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다변수 확률분포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5" name="Google Shape;1425;p164"/>
          <p:cNvSpPr txBox="1"/>
          <p:nvPr/>
        </p:nvSpPr>
        <p:spPr>
          <a:xfrm>
            <a:off x="6792500" y="4286250"/>
            <a:ext cx="2704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출처 : analyticsvidhya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0" name="Google Shape;1430;p165"/>
          <p:cNvGrpSpPr/>
          <p:nvPr/>
        </p:nvGrpSpPr>
        <p:grpSpPr>
          <a:xfrm>
            <a:off x="1013825" y="1131347"/>
            <a:ext cx="7106704" cy="3289835"/>
            <a:chOff x="1013825" y="926653"/>
            <a:chExt cx="7106704" cy="3289835"/>
          </a:xfrm>
        </p:grpSpPr>
        <p:sp>
          <p:nvSpPr>
            <p:cNvPr id="1431" name="Google Shape;1431;p165"/>
            <p:cNvSpPr/>
            <p:nvPr/>
          </p:nvSpPr>
          <p:spPr>
            <a:xfrm>
              <a:off x="5848482" y="2047546"/>
              <a:ext cx="1332349" cy="342131"/>
            </a:xfrm>
            <a:custGeom>
              <a:rect b="b" l="l" r="r" t="t"/>
              <a:pathLst>
                <a:path extrusionOk="0" h="60023" w="69330">
                  <a:moveTo>
                    <a:pt x="17333" y="0"/>
                  </a:moveTo>
                  <a:lnTo>
                    <a:pt x="1" y="30011"/>
                  </a:lnTo>
                  <a:lnTo>
                    <a:pt x="17333" y="60023"/>
                  </a:lnTo>
                  <a:lnTo>
                    <a:pt x="51998" y="60023"/>
                  </a:lnTo>
                  <a:lnTo>
                    <a:pt x="69330" y="30011"/>
                  </a:lnTo>
                  <a:lnTo>
                    <a:pt x="51998" y="0"/>
                  </a:lnTo>
                  <a:close/>
                </a:path>
              </a:pathLst>
            </a:custGeom>
            <a:solidFill>
              <a:srgbClr val="435D74"/>
            </a:solidFill>
            <a:ln cap="flat" cmpd="sng" w="19050">
              <a:solidFill>
                <a:srgbClr val="A5B7C5"/>
              </a:solidFill>
              <a:prstDash val="solid"/>
              <a:miter lim="581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00"/>
                  </a:solidFill>
                </a:rPr>
                <a:t>분류 오차</a:t>
              </a:r>
              <a:endParaRPr>
                <a:solidFill>
                  <a:srgbClr val="FFFF00"/>
                </a:solidFill>
              </a:endParaRPr>
            </a:p>
          </p:txBody>
        </p:sp>
        <p:grpSp>
          <p:nvGrpSpPr>
            <p:cNvPr id="1432" name="Google Shape;1432;p165"/>
            <p:cNvGrpSpPr/>
            <p:nvPr/>
          </p:nvGrpSpPr>
          <p:grpSpPr>
            <a:xfrm>
              <a:off x="1013835" y="2791439"/>
              <a:ext cx="1605760" cy="359730"/>
              <a:chOff x="4411970" y="2468674"/>
              <a:chExt cx="747317" cy="167425"/>
            </a:xfrm>
          </p:grpSpPr>
          <p:sp>
            <p:nvSpPr>
              <p:cNvPr id="1433" name="Google Shape;1433;p165"/>
              <p:cNvSpPr/>
              <p:nvPr/>
            </p:nvSpPr>
            <p:spPr>
              <a:xfrm>
                <a:off x="4411970" y="2468674"/>
                <a:ext cx="216235" cy="167425"/>
              </a:xfrm>
              <a:custGeom>
                <a:rect b="b" l="l" r="r" t="t"/>
                <a:pathLst>
                  <a:path extrusionOk="0" h="3708" w="4789">
                    <a:moveTo>
                      <a:pt x="1" y="0"/>
                    </a:moveTo>
                    <a:lnTo>
                      <a:pt x="1" y="3707"/>
                    </a:lnTo>
                    <a:lnTo>
                      <a:pt x="3381" y="3707"/>
                    </a:lnTo>
                    <a:lnTo>
                      <a:pt x="4789" y="1853"/>
                    </a:lnTo>
                    <a:lnTo>
                      <a:pt x="3381" y="0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FFFF00"/>
                    </a:solidFill>
                  </a:rPr>
                  <a:t>G</a:t>
                </a:r>
                <a:endParaRPr>
                  <a:solidFill>
                    <a:srgbClr val="FFFF00"/>
                  </a:solidFill>
                </a:endParaRPr>
              </a:p>
            </p:txBody>
          </p:sp>
          <p:sp>
            <p:nvSpPr>
              <p:cNvPr id="1434" name="Google Shape;1434;p165"/>
              <p:cNvSpPr/>
              <p:nvPr/>
            </p:nvSpPr>
            <p:spPr>
              <a:xfrm>
                <a:off x="4564629" y="2468674"/>
                <a:ext cx="594658" cy="167425"/>
              </a:xfrm>
              <a:custGeom>
                <a:rect b="b" l="l" r="r" t="t"/>
                <a:pathLst>
                  <a:path extrusionOk="0" h="3708" w="13170">
                    <a:moveTo>
                      <a:pt x="0" y="0"/>
                    </a:moveTo>
                    <a:lnTo>
                      <a:pt x="1408" y="1853"/>
                    </a:lnTo>
                    <a:lnTo>
                      <a:pt x="0" y="3707"/>
                    </a:lnTo>
                    <a:lnTo>
                      <a:pt x="13169" y="3707"/>
                    </a:lnTo>
                    <a:lnTo>
                      <a:pt x="13169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FFFF00"/>
                    </a:solidFill>
                  </a:rPr>
                  <a:t>생성자</a:t>
                </a:r>
                <a:endParaRPr>
                  <a:solidFill>
                    <a:srgbClr val="FFFF00"/>
                  </a:solidFill>
                </a:endParaRPr>
              </a:p>
            </p:txBody>
          </p:sp>
        </p:grpSp>
        <p:grpSp>
          <p:nvGrpSpPr>
            <p:cNvPr id="1435" name="Google Shape;1435;p165"/>
            <p:cNvGrpSpPr/>
            <p:nvPr/>
          </p:nvGrpSpPr>
          <p:grpSpPr>
            <a:xfrm>
              <a:off x="3767494" y="2031266"/>
              <a:ext cx="1605760" cy="359730"/>
              <a:chOff x="4411970" y="2468674"/>
              <a:chExt cx="747317" cy="167425"/>
            </a:xfrm>
          </p:grpSpPr>
          <p:sp>
            <p:nvSpPr>
              <p:cNvPr id="1436" name="Google Shape;1436;p165"/>
              <p:cNvSpPr/>
              <p:nvPr/>
            </p:nvSpPr>
            <p:spPr>
              <a:xfrm>
                <a:off x="4411970" y="2468674"/>
                <a:ext cx="216235" cy="167425"/>
              </a:xfrm>
              <a:custGeom>
                <a:rect b="b" l="l" r="r" t="t"/>
                <a:pathLst>
                  <a:path extrusionOk="0" h="3708" w="4789">
                    <a:moveTo>
                      <a:pt x="1" y="0"/>
                    </a:moveTo>
                    <a:lnTo>
                      <a:pt x="1" y="3707"/>
                    </a:lnTo>
                    <a:lnTo>
                      <a:pt x="3381" y="3707"/>
                    </a:lnTo>
                    <a:lnTo>
                      <a:pt x="4789" y="1853"/>
                    </a:lnTo>
                    <a:lnTo>
                      <a:pt x="3381" y="0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FFFF00"/>
                    </a:solidFill>
                  </a:rPr>
                  <a:t>D</a:t>
                </a:r>
                <a:endParaRPr>
                  <a:solidFill>
                    <a:srgbClr val="FFFF00"/>
                  </a:solidFill>
                </a:endParaRPr>
              </a:p>
            </p:txBody>
          </p:sp>
          <p:sp>
            <p:nvSpPr>
              <p:cNvPr id="1437" name="Google Shape;1437;p165"/>
              <p:cNvSpPr/>
              <p:nvPr/>
            </p:nvSpPr>
            <p:spPr>
              <a:xfrm>
                <a:off x="4564629" y="2468674"/>
                <a:ext cx="594658" cy="167425"/>
              </a:xfrm>
              <a:custGeom>
                <a:rect b="b" l="l" r="r" t="t"/>
                <a:pathLst>
                  <a:path extrusionOk="0" h="3708" w="13170">
                    <a:moveTo>
                      <a:pt x="0" y="0"/>
                    </a:moveTo>
                    <a:lnTo>
                      <a:pt x="1408" y="1853"/>
                    </a:lnTo>
                    <a:lnTo>
                      <a:pt x="0" y="3707"/>
                    </a:lnTo>
                    <a:lnTo>
                      <a:pt x="13169" y="3707"/>
                    </a:lnTo>
                    <a:lnTo>
                      <a:pt x="13169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rgbClr val="FFFF00"/>
                    </a:solidFill>
                  </a:rPr>
                  <a:t>판별자</a:t>
                </a:r>
                <a:endParaRPr>
                  <a:solidFill>
                    <a:srgbClr val="FFFF00"/>
                  </a:solidFill>
                </a:endParaRPr>
              </a:p>
            </p:txBody>
          </p:sp>
        </p:grpSp>
        <p:cxnSp>
          <p:nvCxnSpPr>
            <p:cNvPr id="1438" name="Google Shape;1438;p165"/>
            <p:cNvCxnSpPr/>
            <p:nvPr/>
          </p:nvCxnSpPr>
          <p:spPr>
            <a:xfrm flipH="1" rot="10800000">
              <a:off x="2619600" y="2308613"/>
              <a:ext cx="1135200" cy="672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39" name="Google Shape;1439;p165"/>
            <p:cNvCxnSpPr/>
            <p:nvPr/>
          </p:nvCxnSpPr>
          <p:spPr>
            <a:xfrm>
              <a:off x="3196475" y="2308550"/>
              <a:ext cx="5709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440" name="Google Shape;1440;p165"/>
            <p:cNvCxnSpPr/>
            <p:nvPr/>
          </p:nvCxnSpPr>
          <p:spPr>
            <a:xfrm>
              <a:off x="3196475" y="2124774"/>
              <a:ext cx="5709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grpSp>
          <p:nvGrpSpPr>
            <p:cNvPr id="1441" name="Google Shape;1441;p165"/>
            <p:cNvGrpSpPr/>
            <p:nvPr/>
          </p:nvGrpSpPr>
          <p:grpSpPr>
            <a:xfrm>
              <a:off x="1535216" y="926653"/>
              <a:ext cx="1086600" cy="1086600"/>
              <a:chOff x="1462749" y="926359"/>
              <a:chExt cx="1086600" cy="1086600"/>
            </a:xfrm>
          </p:grpSpPr>
          <p:pic>
            <p:nvPicPr>
              <p:cNvPr id="1442" name="Google Shape;1442;p165"/>
              <p:cNvPicPr preferRelativeResize="0"/>
              <p:nvPr/>
            </p:nvPicPr>
            <p:blipFill rotWithShape="1">
              <a:blip r:embed="rId3">
                <a:alphaModFix/>
              </a:blip>
              <a:srcRect b="7488" l="10595" r="7524" t="11289"/>
              <a:stretch/>
            </p:blipFill>
            <p:spPr>
              <a:xfrm>
                <a:off x="1530532" y="1007712"/>
                <a:ext cx="961776" cy="95402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443" name="Google Shape;1443;p165"/>
              <p:cNvSpPr/>
              <p:nvPr/>
            </p:nvSpPr>
            <p:spPr>
              <a:xfrm>
                <a:off x="1462749" y="926359"/>
                <a:ext cx="1086600" cy="10866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9525">
                <a:solidFill>
                  <a:srgbClr val="00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444" name="Google Shape;1444;p165"/>
            <p:cNvCxnSpPr/>
            <p:nvPr/>
          </p:nvCxnSpPr>
          <p:spPr>
            <a:xfrm>
              <a:off x="2619600" y="1458473"/>
              <a:ext cx="1135200" cy="672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45" name="Google Shape;1445;p165"/>
            <p:cNvSpPr txBox="1"/>
            <p:nvPr/>
          </p:nvSpPr>
          <p:spPr>
            <a:xfrm>
              <a:off x="3313775" y="1805550"/>
              <a:ext cx="3363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Montserrat"/>
                  <a:ea typeface="Montserrat"/>
                  <a:cs typeface="Montserrat"/>
                  <a:sym typeface="Montserrat"/>
                </a:rPr>
                <a:t>x</a:t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446" name="Google Shape;1446;p165"/>
            <p:cNvSpPr txBox="1"/>
            <p:nvPr/>
          </p:nvSpPr>
          <p:spPr>
            <a:xfrm>
              <a:off x="3326078" y="2233844"/>
              <a:ext cx="386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Montserrat"/>
                  <a:ea typeface="Montserrat"/>
                  <a:cs typeface="Montserrat"/>
                  <a:sym typeface="Montserrat"/>
                </a:rPr>
                <a:t>x</a:t>
              </a:r>
              <a:r>
                <a:rPr baseline="30000" lang="en">
                  <a:latin typeface="Montserrat"/>
                  <a:ea typeface="Montserrat"/>
                  <a:cs typeface="Montserrat"/>
                  <a:sym typeface="Montserrat"/>
                </a:rPr>
                <a:t>*</a:t>
              </a:r>
              <a:endParaRPr baseline="3000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1447" name="Google Shape;1447;p165"/>
            <p:cNvCxnSpPr/>
            <p:nvPr/>
          </p:nvCxnSpPr>
          <p:spPr>
            <a:xfrm>
              <a:off x="5371354" y="2218775"/>
              <a:ext cx="4707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pic>
          <p:nvPicPr>
            <p:cNvPr id="1448" name="Google Shape;1448;p16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013825" y="3856763"/>
              <a:ext cx="1605775" cy="3597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449" name="Google Shape;1449;p165"/>
            <p:cNvCxnSpPr/>
            <p:nvPr/>
          </p:nvCxnSpPr>
          <p:spPr>
            <a:xfrm rot="10800000">
              <a:off x="1761430" y="3145163"/>
              <a:ext cx="0" cy="7116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450" name="Google Shape;1450;p165"/>
            <p:cNvSpPr txBox="1"/>
            <p:nvPr/>
          </p:nvSpPr>
          <p:spPr>
            <a:xfrm>
              <a:off x="1499518" y="3303875"/>
              <a:ext cx="3363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Montserrat"/>
                  <a:ea typeface="Montserrat"/>
                  <a:cs typeface="Montserrat"/>
                  <a:sym typeface="Montserrat"/>
                </a:rPr>
                <a:t>z</a:t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451" name="Google Shape;1451;p165"/>
            <p:cNvSpPr/>
            <p:nvPr/>
          </p:nvSpPr>
          <p:spPr>
            <a:xfrm>
              <a:off x="4549600" y="2218750"/>
              <a:ext cx="3040618" cy="724650"/>
            </a:xfrm>
            <a:custGeom>
              <a:rect b="b" l="l" r="r" t="t"/>
              <a:pathLst>
                <a:path extrusionOk="0" h="28986" w="118335">
                  <a:moveTo>
                    <a:pt x="101899" y="0"/>
                  </a:moveTo>
                  <a:lnTo>
                    <a:pt x="118335" y="0"/>
                  </a:lnTo>
                  <a:lnTo>
                    <a:pt x="118335" y="28986"/>
                  </a:lnTo>
                  <a:lnTo>
                    <a:pt x="0" y="28986"/>
                  </a:lnTo>
                  <a:lnTo>
                    <a:pt x="0" y="6575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1452" name="Google Shape;1452;p165"/>
            <p:cNvCxnSpPr/>
            <p:nvPr/>
          </p:nvCxnSpPr>
          <p:spPr>
            <a:xfrm rot="10800000">
              <a:off x="4549584" y="2375529"/>
              <a:ext cx="0" cy="560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453" name="Google Shape;1453;p165"/>
            <p:cNvSpPr/>
            <p:nvPr/>
          </p:nvSpPr>
          <p:spPr>
            <a:xfrm>
              <a:off x="1919929" y="2218754"/>
              <a:ext cx="6200600" cy="1292425"/>
            </a:xfrm>
            <a:custGeom>
              <a:rect b="b" l="l" r="r" t="t"/>
              <a:pathLst>
                <a:path extrusionOk="0" h="51697" w="248024">
                  <a:moveTo>
                    <a:pt x="226808" y="0"/>
                  </a:moveTo>
                  <a:lnTo>
                    <a:pt x="248024" y="0"/>
                  </a:lnTo>
                  <a:lnTo>
                    <a:pt x="248024" y="51697"/>
                  </a:lnTo>
                  <a:lnTo>
                    <a:pt x="0" y="51697"/>
                  </a:lnTo>
                  <a:lnTo>
                    <a:pt x="0" y="37353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1454" name="Google Shape;1454;p165"/>
            <p:cNvCxnSpPr/>
            <p:nvPr/>
          </p:nvCxnSpPr>
          <p:spPr>
            <a:xfrm rot="10800000">
              <a:off x="1919950" y="3143740"/>
              <a:ext cx="0" cy="351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455" name="Google Shape;1455;p165"/>
            <p:cNvSpPr txBox="1"/>
            <p:nvPr/>
          </p:nvSpPr>
          <p:spPr>
            <a:xfrm>
              <a:off x="5524513" y="2867200"/>
              <a:ext cx="10908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Montserrat"/>
                  <a:ea typeface="Montserrat"/>
                  <a:cs typeface="Montserrat"/>
                  <a:sym typeface="Montserrat"/>
                </a:rPr>
                <a:t>반복 훈련</a:t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456" name="Google Shape;1456;p165"/>
            <p:cNvSpPr txBox="1"/>
            <p:nvPr/>
          </p:nvSpPr>
          <p:spPr>
            <a:xfrm>
              <a:off x="5531983" y="3434975"/>
              <a:ext cx="10908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Montserrat"/>
                  <a:ea typeface="Montserrat"/>
                  <a:cs typeface="Montserrat"/>
                  <a:sym typeface="Montserrat"/>
                </a:rPr>
                <a:t>반복 훈련</a:t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457" name="Google Shape;1457;p165"/>
          <p:cNvSpPr txBox="1"/>
          <p:nvPr>
            <p:ph type="title"/>
          </p:nvPr>
        </p:nvSpPr>
        <p:spPr>
          <a:xfrm>
            <a:off x="713225" y="445025"/>
            <a:ext cx="2722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GAN</a:t>
            </a:r>
            <a:endParaRPr/>
          </a:p>
        </p:txBody>
      </p:sp>
      <p:grpSp>
        <p:nvGrpSpPr>
          <p:cNvPr id="1458" name="Google Shape;1458;p165"/>
          <p:cNvGrpSpPr/>
          <p:nvPr/>
        </p:nvGrpSpPr>
        <p:grpSpPr>
          <a:xfrm>
            <a:off x="2980072" y="4114822"/>
            <a:ext cx="5169600" cy="433200"/>
            <a:chOff x="3048000" y="4247775"/>
            <a:chExt cx="5169600" cy="433200"/>
          </a:xfrm>
        </p:grpSpPr>
        <p:pic>
          <p:nvPicPr>
            <p:cNvPr id="1459" name="Google Shape;1459;p16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049500" y="4255343"/>
              <a:ext cx="5165896" cy="4175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60" name="Google Shape;1460;p165"/>
            <p:cNvSpPr/>
            <p:nvPr/>
          </p:nvSpPr>
          <p:spPr>
            <a:xfrm>
              <a:off x="3048000" y="4247775"/>
              <a:ext cx="5169600" cy="4332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00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1" name="Google Shape;1461;p165"/>
          <p:cNvSpPr txBox="1"/>
          <p:nvPr/>
        </p:nvSpPr>
        <p:spPr>
          <a:xfrm>
            <a:off x="2922991" y="3830586"/>
            <a:ext cx="1167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Loss Function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462" name="Google Shape;1462;p165"/>
          <p:cNvGrpSpPr/>
          <p:nvPr/>
        </p:nvGrpSpPr>
        <p:grpSpPr>
          <a:xfrm>
            <a:off x="3957048" y="545556"/>
            <a:ext cx="3174049" cy="1607510"/>
            <a:chOff x="3964008" y="489875"/>
            <a:chExt cx="3174049" cy="1607510"/>
          </a:xfrm>
        </p:grpSpPr>
        <p:grpSp>
          <p:nvGrpSpPr>
            <p:cNvPr id="1463" name="Google Shape;1463;p165"/>
            <p:cNvGrpSpPr/>
            <p:nvPr/>
          </p:nvGrpSpPr>
          <p:grpSpPr>
            <a:xfrm>
              <a:off x="5896427" y="489875"/>
              <a:ext cx="1241630" cy="1607510"/>
              <a:chOff x="5639295" y="574017"/>
              <a:chExt cx="1241630" cy="1607510"/>
            </a:xfrm>
          </p:grpSpPr>
          <p:grpSp>
            <p:nvGrpSpPr>
              <p:cNvPr id="1464" name="Google Shape;1464;p165"/>
              <p:cNvGrpSpPr/>
              <p:nvPr/>
            </p:nvGrpSpPr>
            <p:grpSpPr>
              <a:xfrm>
                <a:off x="5639295" y="939897"/>
                <a:ext cx="1241630" cy="1241630"/>
                <a:chOff x="3965664" y="435464"/>
                <a:chExt cx="1205700" cy="1205700"/>
              </a:xfrm>
            </p:grpSpPr>
            <p:pic>
              <p:nvPicPr>
                <p:cNvPr id="1465" name="Google Shape;1465;p165"/>
                <p:cNvPicPr preferRelativeResize="0"/>
                <p:nvPr/>
              </p:nvPicPr>
              <p:blipFill>
                <a:blip r:embed="rId6">
                  <a:alphaModFix/>
                </a:blip>
                <a:stretch>
                  <a:fillRect/>
                </a:stretch>
              </p:blipFill>
              <p:spPr>
                <a:xfrm>
                  <a:off x="4020951" y="484326"/>
                  <a:ext cx="1092450" cy="108975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1466" name="Google Shape;1466;p165"/>
                <p:cNvSpPr/>
                <p:nvPr/>
              </p:nvSpPr>
              <p:spPr>
                <a:xfrm>
                  <a:off x="3965664" y="435464"/>
                  <a:ext cx="1205700" cy="1205700"/>
                </a:xfrm>
                <a:prstGeom prst="roundRect">
                  <a:avLst>
                    <a:gd fmla="val 16667" name="adj"/>
                  </a:avLst>
                </a:prstGeom>
                <a:noFill/>
                <a:ln cap="flat" cmpd="sng" w="9525">
                  <a:solidFill>
                    <a:srgbClr val="00FFFF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67" name="Google Shape;1467;p165"/>
              <p:cNvSpPr txBox="1"/>
              <p:nvPr/>
            </p:nvSpPr>
            <p:spPr>
              <a:xfrm>
                <a:off x="5937609" y="574017"/>
                <a:ext cx="6450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Montserrat"/>
                    <a:ea typeface="Montserrat"/>
                    <a:cs typeface="Montserrat"/>
                    <a:sym typeface="Montserrat"/>
                  </a:rPr>
                  <a:t>x</a:t>
                </a:r>
                <a:r>
                  <a:rPr baseline="30000" lang="en">
                    <a:latin typeface="Montserrat"/>
                    <a:ea typeface="Montserrat"/>
                    <a:cs typeface="Montserrat"/>
                    <a:sym typeface="Montserrat"/>
                  </a:rPr>
                  <a:t>*</a:t>
                </a:r>
                <a:r>
                  <a:rPr baseline="-25000" lang="en">
                    <a:latin typeface="Montserrat"/>
                    <a:ea typeface="Montserrat"/>
                    <a:cs typeface="Montserrat"/>
                    <a:sym typeface="Montserrat"/>
                  </a:rPr>
                  <a:t>end</a:t>
                </a:r>
                <a:endParaRPr baseline="30000"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  <p:grpSp>
          <p:nvGrpSpPr>
            <p:cNvPr id="1468" name="Google Shape;1468;p165"/>
            <p:cNvGrpSpPr/>
            <p:nvPr/>
          </p:nvGrpSpPr>
          <p:grpSpPr>
            <a:xfrm>
              <a:off x="3964008" y="489875"/>
              <a:ext cx="1241630" cy="1607048"/>
              <a:chOff x="3737264" y="622354"/>
              <a:chExt cx="1241630" cy="1607048"/>
            </a:xfrm>
          </p:grpSpPr>
          <p:grpSp>
            <p:nvGrpSpPr>
              <p:cNvPr id="1469" name="Google Shape;1469;p165"/>
              <p:cNvGrpSpPr/>
              <p:nvPr/>
            </p:nvGrpSpPr>
            <p:grpSpPr>
              <a:xfrm>
                <a:off x="3737264" y="622354"/>
                <a:ext cx="1241630" cy="1607048"/>
                <a:chOff x="5639295" y="574479"/>
                <a:chExt cx="1241630" cy="1607048"/>
              </a:xfrm>
            </p:grpSpPr>
            <p:grpSp>
              <p:nvGrpSpPr>
                <p:cNvPr id="1470" name="Google Shape;1470;p165"/>
                <p:cNvGrpSpPr/>
                <p:nvPr/>
              </p:nvGrpSpPr>
              <p:grpSpPr>
                <a:xfrm>
                  <a:off x="5639295" y="939897"/>
                  <a:ext cx="1241630" cy="1241630"/>
                  <a:chOff x="3965664" y="435464"/>
                  <a:chExt cx="1205700" cy="1205700"/>
                </a:xfrm>
              </p:grpSpPr>
              <p:pic>
                <p:nvPicPr>
                  <p:cNvPr id="1471" name="Google Shape;1471;p165"/>
                  <p:cNvPicPr preferRelativeResize="0"/>
                  <p:nvPr/>
                </p:nvPicPr>
                <p:blipFill>
                  <a:blip r:embed="rId6">
                    <a:alphaModFix/>
                  </a:blip>
                  <a:stretch>
                    <a:fillRect/>
                  </a:stretch>
                </p:blipFill>
                <p:spPr>
                  <a:xfrm>
                    <a:off x="4020951" y="484326"/>
                    <a:ext cx="1092450" cy="108975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</p:pic>
              <p:sp>
                <p:nvSpPr>
                  <p:cNvPr id="1472" name="Google Shape;1472;p165"/>
                  <p:cNvSpPr/>
                  <p:nvPr/>
                </p:nvSpPr>
                <p:spPr>
                  <a:xfrm>
                    <a:off x="3965664" y="435464"/>
                    <a:ext cx="1205700" cy="1205700"/>
                  </a:xfrm>
                  <a:prstGeom prst="roundRect">
                    <a:avLst>
                      <a:gd fmla="val 16667" name="adj"/>
                    </a:avLst>
                  </a:prstGeom>
                  <a:noFill/>
                  <a:ln cap="flat" cmpd="sng" w="9525">
                    <a:solidFill>
                      <a:srgbClr val="00FFF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473" name="Google Shape;1473;p165"/>
                <p:cNvSpPr txBox="1"/>
                <p:nvPr/>
              </p:nvSpPr>
              <p:spPr>
                <a:xfrm>
                  <a:off x="5935362" y="574479"/>
                  <a:ext cx="649500" cy="400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sp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>
                      <a:latin typeface="Montserrat"/>
                      <a:ea typeface="Montserrat"/>
                      <a:cs typeface="Montserrat"/>
                      <a:sym typeface="Montserrat"/>
                    </a:rPr>
                    <a:t>x</a:t>
                  </a:r>
                  <a:r>
                    <a:rPr baseline="30000" lang="en">
                      <a:latin typeface="Montserrat"/>
                      <a:ea typeface="Montserrat"/>
                      <a:cs typeface="Montserrat"/>
                      <a:sym typeface="Montserrat"/>
                    </a:rPr>
                    <a:t>*</a:t>
                  </a:r>
                  <a:r>
                    <a:rPr baseline="-25000" lang="en">
                      <a:latin typeface="Montserrat"/>
                      <a:ea typeface="Montserrat"/>
                      <a:cs typeface="Montserrat"/>
                      <a:sym typeface="Montserrat"/>
                    </a:rPr>
                    <a:t>start</a:t>
                  </a:r>
                  <a:endParaRPr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  <p:pic>
            <p:nvPicPr>
              <p:cNvPr id="1474" name="Google Shape;1474;p165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3798420" y="1052595"/>
                <a:ext cx="1108125" cy="11025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1475" name="Google Shape;1475;p165"/>
            <p:cNvCxnSpPr>
              <a:stCxn id="1472" idx="3"/>
              <a:endCxn id="1466" idx="1"/>
            </p:cNvCxnSpPr>
            <p:nvPr/>
          </p:nvCxnSpPr>
          <p:spPr>
            <a:xfrm>
              <a:off x="5205638" y="1476108"/>
              <a:ext cx="690900" cy="6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p166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DNG Image Identification</a:t>
            </a:r>
            <a:endParaRPr/>
          </a:p>
        </p:txBody>
      </p:sp>
      <p:sp>
        <p:nvSpPr>
          <p:cNvPr id="1481" name="Google Shape;1481;p166"/>
          <p:cNvSpPr txBox="1"/>
          <p:nvPr/>
        </p:nvSpPr>
        <p:spPr>
          <a:xfrm>
            <a:off x="713225" y="1280322"/>
            <a:ext cx="79080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Analysis from the Perspective of Color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The generation pipeline DNG images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Discernibility of color component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discernibility analysis in first-order differential residual domain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Extracting Features from Color Components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Truncating image residuals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Extracting co-occurrence features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Practical implementation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Detection Scenarios and Strategies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Matched training-testing data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Mismatched training-testing data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Model-unaware case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167"/>
          <p:cNvSpPr txBox="1"/>
          <p:nvPr>
            <p:ph type="title"/>
          </p:nvPr>
        </p:nvSpPr>
        <p:spPr>
          <a:xfrm>
            <a:off x="713225" y="445025"/>
            <a:ext cx="780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from the Perspective of Color</a:t>
            </a:r>
            <a:endParaRPr/>
          </a:p>
        </p:txBody>
      </p:sp>
      <p:sp>
        <p:nvSpPr>
          <p:cNvPr id="1487" name="Google Shape;1487;p167"/>
          <p:cNvSpPr txBox="1"/>
          <p:nvPr/>
        </p:nvSpPr>
        <p:spPr>
          <a:xfrm>
            <a:off x="713225" y="1336775"/>
            <a:ext cx="79080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The generation pipeline DNG images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DNG 이미지를 진짜 이미지와 구분하기 위해서는 GAN이 이미지를 생성하고 남은 결함을 찾아야 함.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GAN 모델 중 생성자의 마지막 layer에서, 몇몇 feature map이 3-channel(R, G, B)의 tensor으로 변화함.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반면 카메라로 찍은 진짜 이미지의 pixel은 본질적으로 다른 방식으로 correlated 됨.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즉 진짜 이미지와 DNG 이미지는 본질적으로 다를 수 있다는 것임.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" name="Google Shape;1492;p168"/>
          <p:cNvSpPr txBox="1"/>
          <p:nvPr>
            <p:ph type="title"/>
          </p:nvPr>
        </p:nvSpPr>
        <p:spPr>
          <a:xfrm>
            <a:off x="713225" y="445025"/>
            <a:ext cx="780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from the Perspective of Color</a:t>
            </a:r>
            <a:endParaRPr/>
          </a:p>
        </p:txBody>
      </p:sp>
      <p:sp>
        <p:nvSpPr>
          <p:cNvPr id="1493" name="Google Shape;1493;p168"/>
          <p:cNvSpPr txBox="1"/>
          <p:nvPr/>
        </p:nvSpPr>
        <p:spPr>
          <a:xfrm>
            <a:off x="713225" y="1336775"/>
            <a:ext cx="79080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Discernibility of color component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GAN은 이미지를 RGB 공간에서 생성하기에 다른 color space의 properties에는 주의를 덜 기울이게 됨.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따라서 본 논문에서는 이미지를 RGB, HSW, YCbCr 등의 공간에서 분석함.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분석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을 간소화하기 위헤 horizontal한 인접 픽셀에 관해서만 분석을 진행함.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169"/>
          <p:cNvSpPr txBox="1"/>
          <p:nvPr/>
        </p:nvSpPr>
        <p:spPr>
          <a:xfrm>
            <a:off x="4569750" y="1189456"/>
            <a:ext cx="43881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본 논문에서는 color component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baseline="30000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에 인접한 pixel 사이의 상관계수를 계산함.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본 논문에서는 분석을 간소화하기 위해 horizontal 인접 pixel에 관해 분석을 진행.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 : i 번째 이미지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hat(I</a:t>
            </a:r>
            <a:r>
              <a:rPr baseline="30000" lang="en"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) :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baseline="30000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의 평균값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m, n : 이미지의 height, width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</a:t>
            </a:r>
            <a:r>
              <a:rPr baseline="-25000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baseline="30000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: 인접한 pixel 값들의 연관성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이 값이 크면 클수록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baseline="30000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의 인접한 pixel 값들의 correlation이 높음.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9" name="Google Shape;1499;p169"/>
          <p:cNvSpPr txBox="1"/>
          <p:nvPr>
            <p:ph type="title"/>
          </p:nvPr>
        </p:nvSpPr>
        <p:spPr>
          <a:xfrm>
            <a:off x="713225" y="445025"/>
            <a:ext cx="782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from the Perspective of Color</a:t>
            </a:r>
            <a:endParaRPr/>
          </a:p>
        </p:txBody>
      </p:sp>
      <p:cxnSp>
        <p:nvCxnSpPr>
          <p:cNvPr id="1500" name="Google Shape;1500;p169"/>
          <p:cNvCxnSpPr/>
          <p:nvPr/>
        </p:nvCxnSpPr>
        <p:spPr>
          <a:xfrm>
            <a:off x="4623550" y="1069049"/>
            <a:ext cx="0" cy="380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501" name="Google Shape;1501;p1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788" y="2259444"/>
            <a:ext cx="4280499" cy="78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2" name="Google Shape;1502;p169"/>
          <p:cNvSpPr txBox="1"/>
          <p:nvPr/>
        </p:nvSpPr>
        <p:spPr>
          <a:xfrm>
            <a:off x="-1116269" y="3021375"/>
            <a:ext cx="686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Color component에 따른 인접한 pixel 값들의 연관성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p170"/>
          <p:cNvSpPr txBox="1"/>
          <p:nvPr/>
        </p:nvSpPr>
        <p:spPr>
          <a:xfrm>
            <a:off x="4569750" y="1518100"/>
            <a:ext cx="43881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</a:t>
            </a:r>
            <a:r>
              <a:rPr baseline="30000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baseline="-25000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DNG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: 진짜 이미지의 히스토그램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 : bin index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본 논문은 DNG 이미지의 set에서, 각 이미지당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</a:t>
            </a:r>
            <a:r>
              <a:rPr baseline="-25000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baseline="30000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를 계산한고,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</a:t>
            </a:r>
            <a:r>
              <a:rPr baseline="-25000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baseline="30000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의 히스토그램인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</a:t>
            </a:r>
            <a:r>
              <a:rPr baseline="30000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baseline="-25000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DNG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를 구축함.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Chi-square distance를 통해 두 히스토그램의 유사도를 판단함.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이 metric의 값이 커질수록 DNG 이미지와 진짜 이미지의 식별가능성이 더욱 커짐.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8" name="Google Shape;1508;p170"/>
          <p:cNvSpPr txBox="1"/>
          <p:nvPr>
            <p:ph type="title"/>
          </p:nvPr>
        </p:nvSpPr>
        <p:spPr>
          <a:xfrm>
            <a:off x="713225" y="445025"/>
            <a:ext cx="782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from the Perspective of Color</a:t>
            </a:r>
            <a:endParaRPr/>
          </a:p>
        </p:txBody>
      </p:sp>
      <p:cxnSp>
        <p:nvCxnSpPr>
          <p:cNvPr id="1509" name="Google Shape;1509;p170"/>
          <p:cNvCxnSpPr/>
          <p:nvPr/>
        </p:nvCxnSpPr>
        <p:spPr>
          <a:xfrm>
            <a:off x="4623550" y="1069049"/>
            <a:ext cx="0" cy="380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0" name="Google Shape;1510;p170"/>
          <p:cNvSpPr txBox="1"/>
          <p:nvPr/>
        </p:nvSpPr>
        <p:spPr>
          <a:xfrm>
            <a:off x="-1116269" y="3021375"/>
            <a:ext cx="686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Color component에 따른 인접한 pixel 값들의 연관성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11" name="Google Shape;1511;p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522" y="2447925"/>
            <a:ext cx="4158624" cy="62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